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70" r:id="rId4"/>
    <p:sldId id="257" r:id="rId5"/>
    <p:sldId id="258" r:id="rId6"/>
    <p:sldId id="259" r:id="rId7"/>
    <p:sldId id="268" r:id="rId8"/>
    <p:sldId id="260" r:id="rId9"/>
    <p:sldId id="261" r:id="rId10"/>
    <p:sldId id="262" r:id="rId11"/>
    <p:sldId id="263" r:id="rId12"/>
    <p:sldId id="271" r:id="rId13"/>
    <p:sldId id="272" r:id="rId14"/>
    <p:sldId id="273"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1" autoAdjust="0"/>
    <p:restoredTop sz="94660"/>
  </p:normalViewPr>
  <p:slideViewPr>
    <p:cSldViewPr snapToGrid="0">
      <p:cViewPr varScale="1">
        <p:scale>
          <a:sx n="157" d="100"/>
          <a:sy n="157" d="100"/>
        </p:scale>
        <p:origin x="156"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ois Klotz" userId="0e7873f3-c968-46a8-ac9c-5d38456ab073" providerId="ADAL" clId="{DA325C3F-1AAE-4455-9232-868AD3B1578B}"/>
    <pc:docChg chg="undo custSel addSld delSld modSld">
      <pc:chgData name="Alois Klotz" userId="0e7873f3-c968-46a8-ac9c-5d38456ab073" providerId="ADAL" clId="{DA325C3F-1AAE-4455-9232-868AD3B1578B}" dt="2026-04-14T15:03:46.735" v="925" actId="20577"/>
      <pc:docMkLst>
        <pc:docMk/>
      </pc:docMkLst>
      <pc:sldChg chg="modSp mod">
        <pc:chgData name="Alois Klotz" userId="0e7873f3-c968-46a8-ac9c-5d38456ab073" providerId="ADAL" clId="{DA325C3F-1AAE-4455-9232-868AD3B1578B}" dt="2026-04-13T14:06:35.510" v="519" actId="20577"/>
        <pc:sldMkLst>
          <pc:docMk/>
          <pc:sldMk cId="3808566301" sldId="256"/>
        </pc:sldMkLst>
        <pc:spChg chg="mod">
          <ac:chgData name="Alois Klotz" userId="0e7873f3-c968-46a8-ac9c-5d38456ab073" providerId="ADAL" clId="{DA325C3F-1AAE-4455-9232-868AD3B1578B}" dt="2026-04-13T14:06:35.510" v="519" actId="20577"/>
          <ac:spMkLst>
            <pc:docMk/>
            <pc:sldMk cId="3808566301" sldId="256"/>
            <ac:spMk id="3" creationId="{929466C4-5034-49CA-B053-20D4DA2E77C3}"/>
          </ac:spMkLst>
        </pc:spChg>
      </pc:sldChg>
      <pc:sldChg chg="modSp mod">
        <pc:chgData name="Alois Klotz" userId="0e7873f3-c968-46a8-ac9c-5d38456ab073" providerId="ADAL" clId="{DA325C3F-1AAE-4455-9232-868AD3B1578B}" dt="2026-04-12T18:44:10.716" v="4" actId="20577"/>
        <pc:sldMkLst>
          <pc:docMk/>
          <pc:sldMk cId="4166860630" sldId="260"/>
        </pc:sldMkLst>
        <pc:spChg chg="mod">
          <ac:chgData name="Alois Klotz" userId="0e7873f3-c968-46a8-ac9c-5d38456ab073" providerId="ADAL" clId="{DA325C3F-1AAE-4455-9232-868AD3B1578B}" dt="2026-04-12T18:44:10.716" v="4" actId="20577"/>
          <ac:spMkLst>
            <pc:docMk/>
            <pc:sldMk cId="4166860630" sldId="260"/>
            <ac:spMk id="5" creationId="{F229AD97-6ED2-4F58-B39B-78425A41E0D2}"/>
          </ac:spMkLst>
        </pc:spChg>
      </pc:sldChg>
      <pc:sldChg chg="modSp mod">
        <pc:chgData name="Alois Klotz" userId="0e7873f3-c968-46a8-ac9c-5d38456ab073" providerId="ADAL" clId="{DA325C3F-1AAE-4455-9232-868AD3B1578B}" dt="2026-04-12T18:44:17.310" v="9" actId="20577"/>
        <pc:sldMkLst>
          <pc:docMk/>
          <pc:sldMk cId="476631593" sldId="261"/>
        </pc:sldMkLst>
        <pc:spChg chg="mod">
          <ac:chgData name="Alois Klotz" userId="0e7873f3-c968-46a8-ac9c-5d38456ab073" providerId="ADAL" clId="{DA325C3F-1AAE-4455-9232-868AD3B1578B}" dt="2026-04-12T18:44:17.310" v="9" actId="20577"/>
          <ac:spMkLst>
            <pc:docMk/>
            <pc:sldMk cId="476631593" sldId="261"/>
            <ac:spMk id="2" creationId="{C0B1EEF6-8106-454A-A348-39321B424C54}"/>
          </ac:spMkLst>
        </pc:spChg>
      </pc:sldChg>
      <pc:sldChg chg="modSp mod">
        <pc:chgData name="Alois Klotz" userId="0e7873f3-c968-46a8-ac9c-5d38456ab073" providerId="ADAL" clId="{DA325C3F-1AAE-4455-9232-868AD3B1578B}" dt="2026-04-12T18:44:22.174" v="14" actId="20577"/>
        <pc:sldMkLst>
          <pc:docMk/>
          <pc:sldMk cId="3130457586" sldId="262"/>
        </pc:sldMkLst>
        <pc:spChg chg="mod">
          <ac:chgData name="Alois Klotz" userId="0e7873f3-c968-46a8-ac9c-5d38456ab073" providerId="ADAL" clId="{DA325C3F-1AAE-4455-9232-868AD3B1578B}" dt="2026-04-12T18:44:22.174" v="14" actId="20577"/>
          <ac:spMkLst>
            <pc:docMk/>
            <pc:sldMk cId="3130457586" sldId="262"/>
            <ac:spMk id="2" creationId="{C0B1EEF6-8106-454A-A348-39321B424C54}"/>
          </ac:spMkLst>
        </pc:spChg>
      </pc:sldChg>
      <pc:sldChg chg="modSp mod">
        <pc:chgData name="Alois Klotz" userId="0e7873f3-c968-46a8-ac9c-5d38456ab073" providerId="ADAL" clId="{DA325C3F-1AAE-4455-9232-868AD3B1578B}" dt="2026-04-12T18:44:27.041" v="19" actId="20577"/>
        <pc:sldMkLst>
          <pc:docMk/>
          <pc:sldMk cId="3414978099" sldId="263"/>
        </pc:sldMkLst>
        <pc:spChg chg="mod">
          <ac:chgData name="Alois Klotz" userId="0e7873f3-c968-46a8-ac9c-5d38456ab073" providerId="ADAL" clId="{DA325C3F-1AAE-4455-9232-868AD3B1578B}" dt="2026-04-12T18:44:27.041" v="19" actId="20577"/>
          <ac:spMkLst>
            <pc:docMk/>
            <pc:sldMk cId="3414978099" sldId="263"/>
            <ac:spMk id="8" creationId="{F0086FE9-8EAD-4FD7-A5A6-7D9E26BC78AF}"/>
          </ac:spMkLst>
        </pc:spChg>
      </pc:sldChg>
      <pc:sldChg chg="modSp mod">
        <pc:chgData name="Alois Klotz" userId="0e7873f3-c968-46a8-ac9c-5d38456ab073" providerId="ADAL" clId="{DA325C3F-1AAE-4455-9232-868AD3B1578B}" dt="2026-04-14T15:03:46.735" v="925" actId="20577"/>
        <pc:sldMkLst>
          <pc:docMk/>
          <pc:sldMk cId="2368087135" sldId="269"/>
        </pc:sldMkLst>
        <pc:spChg chg="mod">
          <ac:chgData name="Alois Klotz" userId="0e7873f3-c968-46a8-ac9c-5d38456ab073" providerId="ADAL" clId="{DA325C3F-1AAE-4455-9232-868AD3B1578B}" dt="2026-04-14T15:03:46.735" v="925" actId="20577"/>
          <ac:spMkLst>
            <pc:docMk/>
            <pc:sldMk cId="2368087135" sldId="269"/>
            <ac:spMk id="3" creationId="{23BE0667-D4D1-4259-9156-0957CF4FE8B6}"/>
          </ac:spMkLst>
        </pc:spChg>
      </pc:sldChg>
      <pc:sldChg chg="modSp mod">
        <pc:chgData name="Alois Klotz" userId="0e7873f3-c968-46a8-ac9c-5d38456ab073" providerId="ADAL" clId="{DA325C3F-1AAE-4455-9232-868AD3B1578B}" dt="2026-04-13T14:06:20.431" v="515" actId="20577"/>
        <pc:sldMkLst>
          <pc:docMk/>
          <pc:sldMk cId="4135250128" sldId="270"/>
        </pc:sldMkLst>
        <pc:spChg chg="mod">
          <ac:chgData name="Alois Klotz" userId="0e7873f3-c968-46a8-ac9c-5d38456ab073" providerId="ADAL" clId="{DA325C3F-1AAE-4455-9232-868AD3B1578B}" dt="2026-04-13T14:06:20.431" v="515" actId="20577"/>
          <ac:spMkLst>
            <pc:docMk/>
            <pc:sldMk cId="4135250128" sldId="270"/>
            <ac:spMk id="3" creationId="{929466C4-5034-49CA-B053-20D4DA2E77C3}"/>
          </ac:spMkLst>
        </pc:spChg>
      </pc:sldChg>
      <pc:sldChg chg="addSp delSp modSp add mod">
        <pc:chgData name="Alois Klotz" userId="0e7873f3-c968-46a8-ac9c-5d38456ab073" providerId="ADAL" clId="{DA325C3F-1AAE-4455-9232-868AD3B1578B}" dt="2026-04-14T14:53:55.809" v="525" actId="478"/>
        <pc:sldMkLst>
          <pc:docMk/>
          <pc:sldMk cId="329214206" sldId="271"/>
        </pc:sldMkLst>
        <pc:spChg chg="mod">
          <ac:chgData name="Alois Klotz" userId="0e7873f3-c968-46a8-ac9c-5d38456ab073" providerId="ADAL" clId="{DA325C3F-1AAE-4455-9232-868AD3B1578B}" dt="2026-04-13T08:04:15.430" v="318" actId="1076"/>
          <ac:spMkLst>
            <pc:docMk/>
            <pc:sldMk cId="329214206" sldId="271"/>
            <ac:spMk id="3" creationId="{929466C4-5034-49CA-B053-20D4DA2E77C3}"/>
          </ac:spMkLst>
        </pc:spChg>
        <pc:spChg chg="add del mod">
          <ac:chgData name="Alois Klotz" userId="0e7873f3-c968-46a8-ac9c-5d38456ab073" providerId="ADAL" clId="{DA325C3F-1AAE-4455-9232-868AD3B1578B}" dt="2026-04-14T14:53:52.772" v="523" actId="478"/>
          <ac:spMkLst>
            <pc:docMk/>
            <pc:sldMk cId="329214206" sldId="271"/>
            <ac:spMk id="17" creationId="{1DCCFE73-167F-4F4E-B7EE-4DD8049C61C5}"/>
          </ac:spMkLst>
        </pc:spChg>
        <pc:spChg chg="add del mod">
          <ac:chgData name="Alois Klotz" userId="0e7873f3-c968-46a8-ac9c-5d38456ab073" providerId="ADAL" clId="{DA325C3F-1AAE-4455-9232-868AD3B1578B}" dt="2026-04-14T14:53:54.201" v="524" actId="478"/>
          <ac:spMkLst>
            <pc:docMk/>
            <pc:sldMk cId="329214206" sldId="271"/>
            <ac:spMk id="18" creationId="{5884B929-BF2D-4C3B-B199-875F68B041B5}"/>
          </ac:spMkLst>
        </pc:spChg>
        <pc:spChg chg="add del mod">
          <ac:chgData name="Alois Klotz" userId="0e7873f3-c968-46a8-ac9c-5d38456ab073" providerId="ADAL" clId="{DA325C3F-1AAE-4455-9232-868AD3B1578B}" dt="2026-04-14T14:53:51.372" v="522" actId="478"/>
          <ac:spMkLst>
            <pc:docMk/>
            <pc:sldMk cId="329214206" sldId="271"/>
            <ac:spMk id="19" creationId="{2B9F1041-AF30-40F9-9367-0A6200D566C4}"/>
          </ac:spMkLst>
        </pc:spChg>
        <pc:spChg chg="add del mod">
          <ac:chgData name="Alois Klotz" userId="0e7873f3-c968-46a8-ac9c-5d38456ab073" providerId="ADAL" clId="{DA325C3F-1AAE-4455-9232-868AD3B1578B}" dt="2026-04-14T14:53:55.809" v="525" actId="478"/>
          <ac:spMkLst>
            <pc:docMk/>
            <pc:sldMk cId="329214206" sldId="271"/>
            <ac:spMk id="20" creationId="{C899AA9D-1D3B-4296-A47F-5BB85BBB7943}"/>
          </ac:spMkLst>
        </pc:spChg>
        <pc:spChg chg="add mod">
          <ac:chgData name="Alois Klotz" userId="0e7873f3-c968-46a8-ac9c-5d38456ab073" providerId="ADAL" clId="{DA325C3F-1AAE-4455-9232-868AD3B1578B}" dt="2026-04-13T08:06:38.733" v="508" actId="20577"/>
          <ac:spMkLst>
            <pc:docMk/>
            <pc:sldMk cId="329214206" sldId="271"/>
            <ac:spMk id="21" creationId="{519E695A-7A64-45D7-A016-BFF8EA6F295E}"/>
          </ac:spMkLst>
        </pc:spChg>
        <pc:spChg chg="add del mod">
          <ac:chgData name="Alois Klotz" userId="0e7873f3-c968-46a8-ac9c-5d38456ab073" providerId="ADAL" clId="{DA325C3F-1AAE-4455-9232-868AD3B1578B}" dt="2026-04-13T08:02:17.940" v="185" actId="478"/>
          <ac:spMkLst>
            <pc:docMk/>
            <pc:sldMk cId="329214206" sldId="271"/>
            <ac:spMk id="22" creationId="{DF702E1B-D8B2-4FD9-A126-EA109A3FDE64}"/>
          </ac:spMkLst>
        </pc:spChg>
        <pc:spChg chg="add mod">
          <ac:chgData name="Alois Klotz" userId="0e7873f3-c968-46a8-ac9c-5d38456ab073" providerId="ADAL" clId="{DA325C3F-1AAE-4455-9232-868AD3B1578B}" dt="2026-04-13T08:07:24.524" v="510" actId="113"/>
          <ac:spMkLst>
            <pc:docMk/>
            <pc:sldMk cId="329214206" sldId="271"/>
            <ac:spMk id="23" creationId="{1A0D2A65-DA15-4D4A-89E9-50EAB3D16933}"/>
          </ac:spMkLst>
        </pc:spChg>
        <pc:picChg chg="add mod">
          <ac:chgData name="Alois Klotz" userId="0e7873f3-c968-46a8-ac9c-5d38456ab073" providerId="ADAL" clId="{DA325C3F-1AAE-4455-9232-868AD3B1578B}" dt="2026-04-13T08:03:43.286" v="313" actId="1076"/>
          <ac:picMkLst>
            <pc:docMk/>
            <pc:sldMk cId="329214206" sldId="271"/>
            <ac:picMk id="4" creationId="{E10A1F17-F615-4F29-B656-6407580B45FA}"/>
          </ac:picMkLst>
        </pc:picChg>
        <pc:picChg chg="del">
          <ac:chgData name="Alois Klotz" userId="0e7873f3-c968-46a8-ac9c-5d38456ab073" providerId="ADAL" clId="{DA325C3F-1AAE-4455-9232-868AD3B1578B}" dt="2026-04-13T07:35:00.888" v="21" actId="478"/>
          <ac:picMkLst>
            <pc:docMk/>
            <pc:sldMk cId="329214206" sldId="271"/>
            <ac:picMk id="6" creationId="{9A231CF6-03D3-455E-BAEA-F5ED806957E3}"/>
          </ac:picMkLst>
        </pc:picChg>
        <pc:picChg chg="add mod">
          <ac:chgData name="Alois Klotz" userId="0e7873f3-c968-46a8-ac9c-5d38456ab073" providerId="ADAL" clId="{DA325C3F-1AAE-4455-9232-868AD3B1578B}" dt="2026-04-13T08:00:58.372" v="164" actId="1076"/>
          <ac:picMkLst>
            <pc:docMk/>
            <pc:sldMk cId="329214206" sldId="271"/>
            <ac:picMk id="7" creationId="{5AF5A238-62E6-4B0B-949B-C3335FEA861E}"/>
          </ac:picMkLst>
        </pc:picChg>
        <pc:picChg chg="add mod">
          <ac:chgData name="Alois Klotz" userId="0e7873f3-c968-46a8-ac9c-5d38456ab073" providerId="ADAL" clId="{DA325C3F-1AAE-4455-9232-868AD3B1578B}" dt="2026-04-13T08:01:25.071" v="168" actId="1076"/>
          <ac:picMkLst>
            <pc:docMk/>
            <pc:sldMk cId="329214206" sldId="271"/>
            <ac:picMk id="9" creationId="{C50D85BC-C6D9-4221-B3C7-0BAE5D60A845}"/>
          </ac:picMkLst>
        </pc:picChg>
        <pc:picChg chg="add del mod">
          <ac:chgData name="Alois Klotz" userId="0e7873f3-c968-46a8-ac9c-5d38456ab073" providerId="ADAL" clId="{DA325C3F-1AAE-4455-9232-868AD3B1578B}" dt="2026-04-13T07:59:20.199" v="82" actId="478"/>
          <ac:picMkLst>
            <pc:docMk/>
            <pc:sldMk cId="329214206" sldId="271"/>
            <ac:picMk id="11" creationId="{589C90D7-8AE0-4F2C-9D7F-5F8DFBD46F5F}"/>
          </ac:picMkLst>
        </pc:picChg>
        <pc:picChg chg="add del mod">
          <ac:chgData name="Alois Klotz" userId="0e7873f3-c968-46a8-ac9c-5d38456ab073" providerId="ADAL" clId="{DA325C3F-1AAE-4455-9232-868AD3B1578B}" dt="2026-04-13T07:51:50.122" v="45" actId="478"/>
          <ac:picMkLst>
            <pc:docMk/>
            <pc:sldMk cId="329214206" sldId="271"/>
            <ac:picMk id="13" creationId="{DB1B1F0D-366E-4894-A86B-45A234E3BF87}"/>
          </ac:picMkLst>
        </pc:picChg>
        <pc:picChg chg="add mod">
          <ac:chgData name="Alois Klotz" userId="0e7873f3-c968-46a8-ac9c-5d38456ab073" providerId="ADAL" clId="{DA325C3F-1AAE-4455-9232-868AD3B1578B}" dt="2026-04-13T08:00:50.534" v="161" actId="1076"/>
          <ac:picMkLst>
            <pc:docMk/>
            <pc:sldMk cId="329214206" sldId="271"/>
            <ac:picMk id="15" creationId="{AE57B0DA-9D31-4EF0-A8E1-BD8A8A359844}"/>
          </ac:picMkLst>
        </pc:picChg>
      </pc:sldChg>
      <pc:sldChg chg="addSp delSp modSp add mod">
        <pc:chgData name="Alois Klotz" userId="0e7873f3-c968-46a8-ac9c-5d38456ab073" providerId="ADAL" clId="{DA325C3F-1AAE-4455-9232-868AD3B1578B}" dt="2026-04-14T15:01:07.774" v="922" actId="113"/>
        <pc:sldMkLst>
          <pc:docMk/>
          <pc:sldMk cId="3337706647" sldId="272"/>
        </pc:sldMkLst>
        <pc:spChg chg="mod">
          <ac:chgData name="Alois Klotz" userId="0e7873f3-c968-46a8-ac9c-5d38456ab073" providerId="ADAL" clId="{DA325C3F-1AAE-4455-9232-868AD3B1578B}" dt="2026-04-14T15:01:07.774" v="922" actId="113"/>
          <ac:spMkLst>
            <pc:docMk/>
            <pc:sldMk cId="3337706647" sldId="272"/>
            <ac:spMk id="2" creationId="{B452BB3E-2040-43D4-BFD9-AE3E5E42F4C4}"/>
          </ac:spMkLst>
        </pc:spChg>
        <pc:spChg chg="add del">
          <ac:chgData name="Alois Klotz" userId="0e7873f3-c968-46a8-ac9c-5d38456ab073" providerId="ADAL" clId="{DA325C3F-1AAE-4455-9232-868AD3B1578B}" dt="2026-04-14T15:00:40.894" v="918"/>
          <ac:spMkLst>
            <pc:docMk/>
            <pc:sldMk cId="3337706647" sldId="272"/>
            <ac:spMk id="3" creationId="{7069D474-6DA1-4E50-B01C-B2AB1F48CA46}"/>
          </ac:spMkLst>
        </pc:spChg>
        <pc:spChg chg="add del">
          <ac:chgData name="Alois Klotz" userId="0e7873f3-c968-46a8-ac9c-5d38456ab073" providerId="ADAL" clId="{DA325C3F-1AAE-4455-9232-868AD3B1578B}" dt="2026-04-14T15:00:40.894" v="918"/>
          <ac:spMkLst>
            <pc:docMk/>
            <pc:sldMk cId="3337706647" sldId="272"/>
            <ac:spMk id="4" creationId="{21E9BBFC-0E3D-4B1F-988C-9210F46F3918}"/>
          </ac:spMkLst>
        </pc:spChg>
        <pc:spChg chg="add del">
          <ac:chgData name="Alois Klotz" userId="0e7873f3-c968-46a8-ac9c-5d38456ab073" providerId="ADAL" clId="{DA325C3F-1AAE-4455-9232-868AD3B1578B}" dt="2026-04-14T15:00:40.894" v="918"/>
          <ac:spMkLst>
            <pc:docMk/>
            <pc:sldMk cId="3337706647" sldId="272"/>
            <ac:spMk id="5" creationId="{D714949E-C7C9-4788-AABE-FB00F0849051}"/>
          </ac:spMkLst>
        </pc:spChg>
        <pc:spChg chg="del">
          <ac:chgData name="Alois Klotz" userId="0e7873f3-c968-46a8-ac9c-5d38456ab073" providerId="ADAL" clId="{DA325C3F-1AAE-4455-9232-868AD3B1578B}" dt="2026-04-14T14:54:20.550" v="527" actId="478"/>
          <ac:spMkLst>
            <pc:docMk/>
            <pc:sldMk cId="3337706647" sldId="272"/>
            <ac:spMk id="8" creationId="{C35B3338-0B2D-4C25-A4E6-C81BFABBC387}"/>
          </ac:spMkLst>
        </pc:spChg>
        <pc:spChg chg="add del">
          <ac:chgData name="Alois Klotz" userId="0e7873f3-c968-46a8-ac9c-5d38456ab073" providerId="ADAL" clId="{DA325C3F-1AAE-4455-9232-868AD3B1578B}" dt="2026-04-14T15:00:52.348" v="921" actId="22"/>
          <ac:spMkLst>
            <pc:docMk/>
            <pc:sldMk cId="3337706647" sldId="272"/>
            <ac:spMk id="9" creationId="{7C0C6D3F-7995-45AF-B7C6-C756B9D73017}"/>
          </ac:spMkLst>
        </pc:spChg>
      </pc:sldChg>
      <pc:sldChg chg="addSp delSp modSp add mod">
        <pc:chgData name="Alois Klotz" userId="0e7873f3-c968-46a8-ac9c-5d38456ab073" providerId="ADAL" clId="{DA325C3F-1AAE-4455-9232-868AD3B1578B}" dt="2026-04-14T14:54:38.914" v="530" actId="478"/>
        <pc:sldMkLst>
          <pc:docMk/>
          <pc:sldMk cId="3908761110" sldId="273"/>
        </pc:sldMkLst>
        <pc:spChg chg="del">
          <ac:chgData name="Alois Klotz" userId="0e7873f3-c968-46a8-ac9c-5d38456ab073" providerId="ADAL" clId="{DA325C3F-1AAE-4455-9232-868AD3B1578B}" dt="2026-04-14T14:54:31.884" v="529" actId="478"/>
          <ac:spMkLst>
            <pc:docMk/>
            <pc:sldMk cId="3908761110" sldId="273"/>
            <ac:spMk id="2" creationId="{B452BB3E-2040-43D4-BFD9-AE3E5E42F4C4}"/>
          </ac:spMkLst>
        </pc:spChg>
        <pc:spChg chg="add del mod">
          <ac:chgData name="Alois Klotz" userId="0e7873f3-c968-46a8-ac9c-5d38456ab073" providerId="ADAL" clId="{DA325C3F-1AAE-4455-9232-868AD3B1578B}" dt="2026-04-14T14:54:38.914" v="530" actId="478"/>
          <ac:spMkLst>
            <pc:docMk/>
            <pc:sldMk cId="3908761110" sldId="273"/>
            <ac:spMk id="4" creationId="{8CFC3212-94C9-4F1B-8F1E-0618F76EF516}"/>
          </ac:spMkLst>
        </pc:spChg>
      </pc:sldChg>
      <pc:sldChg chg="add del">
        <pc:chgData name="Alois Klotz" userId="0e7873f3-c968-46a8-ac9c-5d38456ab073" providerId="ADAL" clId="{DA325C3F-1AAE-4455-9232-868AD3B1578B}" dt="2026-04-14T14:55:15.159" v="572"/>
        <pc:sldMkLst>
          <pc:docMk/>
          <pc:sldMk cId="2170736328" sldId="2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337424-F07E-4A8E-8C4B-E817D5C18EA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2EEB5B2D-178D-4588-80A6-24965518B7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DD3DAF25-5AD5-45CB-8888-970E1DDC170F}"/>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D4386AFB-D0F1-4DC7-B6E6-C4541EEF5E6C}"/>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99CD029-71B5-4498-AD2B-E64FBCEBDDC2}"/>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85986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592F0-206E-4C45-82CC-9A00D1B71DE9}"/>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5B365F76-3160-46AD-9D48-9C1840118BB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D3E354C-B14D-46CB-BA53-476C1438D9D6}"/>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8C7979AF-DFDB-4445-8EFE-EE36B17A08F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88D6663-9383-467C-8F71-98616422D55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422119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4D760-01F1-4D2B-8594-B8B4712832F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B0382808-DC58-4BD2-8F11-EE8A8A69CC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F46D8EC-6C46-4AB4-819C-F388DB87EAB0}"/>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5C80BC26-74A4-4584-80F4-8F463AF4E9E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CE084E3-0801-478A-BB00-FFD3ECE3799D}"/>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938213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97B213-C5D3-4CFA-B11A-EC6EAFF46DC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A0E20436-C3CF-4A3A-9571-72B98665298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BC77A835-746E-42C8-A618-11D1FF56E9F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764DF4AB-1A8B-421F-B107-F3F5E2E0B194}"/>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5249C144-B10D-4978-BD7D-4BECDC3DBF57}"/>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73A35E9F-C08C-447E-BA65-0D5EA29DAA76}"/>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061309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F863F-D555-4139-8774-3BF1F2DDA824}"/>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D31A12DF-A7F2-4003-8744-5DB19FB237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CEF82CC-F375-460C-80F0-E9DBB2731DC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F7D17E2D-3504-4AAA-BE8A-83DA5DE491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83557C0-D0A0-429F-AB9D-4237FB81C16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16E8E769-8AE7-4D13-974A-DE6FA32FD626}"/>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8" name="Fußzeilenplatzhalter 7">
            <a:extLst>
              <a:ext uri="{FF2B5EF4-FFF2-40B4-BE49-F238E27FC236}">
                <a16:creationId xmlns:a16="http://schemas.microsoft.com/office/drawing/2014/main" id="{705CB868-A844-4A01-A77B-DDDE243CD020}"/>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9166E5A3-05CD-45E0-9029-4D50F056B507}"/>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59936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8B658-58E2-44DC-BE4B-BEC80692463A}"/>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A42E5583-25FB-4AB9-8A0F-AD9818323221}"/>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4" name="Fußzeilenplatzhalter 3">
            <a:extLst>
              <a:ext uri="{FF2B5EF4-FFF2-40B4-BE49-F238E27FC236}">
                <a16:creationId xmlns:a16="http://schemas.microsoft.com/office/drawing/2014/main" id="{C89492E1-9CD4-41A1-80E0-57A2AB9DD599}"/>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27EBDE05-3DF8-475F-BBAF-C22304FC1B4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1808307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C5BAA1A-6299-46AA-A2F1-595E74F81DB0}"/>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3" name="Fußzeilenplatzhalter 2">
            <a:extLst>
              <a:ext uri="{FF2B5EF4-FFF2-40B4-BE49-F238E27FC236}">
                <a16:creationId xmlns:a16="http://schemas.microsoft.com/office/drawing/2014/main" id="{DBB1A2EE-7118-4970-BED6-7B15831BE236}"/>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955FC743-28F7-4444-9007-5EAB641B1884}"/>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734315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9CAB1B-CE35-4C35-9517-585B64A9867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D4628B62-8A42-47E1-87FA-DCBC5254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06EB3B3A-3333-48A6-A55A-A9F0CDB8B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367624E-42B9-43CE-86CD-CAE962DD338C}"/>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3D6A2C18-F49D-49BC-B095-808C6CA9B040}"/>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FDF89340-79AC-4DDD-9E87-E6D64AF5C265}"/>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662133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69A667-D991-42EA-90BA-A87ACB1CAB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484FBE49-8FD3-4924-94BE-86FAFC9FC2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6197D614-3A8D-42BF-86FA-B1FB65FB6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3341B6-31F6-42A1-A3DE-04D009DE3BBC}"/>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6" name="Fußzeilenplatzhalter 5">
            <a:extLst>
              <a:ext uri="{FF2B5EF4-FFF2-40B4-BE49-F238E27FC236}">
                <a16:creationId xmlns:a16="http://schemas.microsoft.com/office/drawing/2014/main" id="{7D24E281-2EF1-4C1E-82C9-3EBF2FA837C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7DDEFFC9-7BA7-41E0-8725-1C7A085A0CFF}"/>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2598386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1EF37C-3381-416A-80C3-728BF7BC76DC}"/>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B9863644-C75B-4B9F-A930-E7BC6F4F1D3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B5ACE8D-D2E9-485C-B752-42190856ADA1}"/>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F96C7580-AB3C-42ED-B965-9E48CDB22D52}"/>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BEC63A7-9F8C-4A9E-9169-D1BACDC61770}"/>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938012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3C7406C-3055-4277-874E-DF4D28517444}"/>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8D017A22-C2AA-4D48-9A89-A9B9DF9062B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2B3AB0D-1AD6-4D9B-A8B8-DBECAF66D4FA}"/>
              </a:ext>
            </a:extLst>
          </p:cNvPr>
          <p:cNvSpPr>
            <a:spLocks noGrp="1"/>
          </p:cNvSpPr>
          <p:nvPr>
            <p:ph type="dt" sz="half" idx="10"/>
          </p:nvPr>
        </p:nvSpPr>
        <p:spPr/>
        <p:txBody>
          <a:body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9022E130-ADFF-47B1-8D71-643D1419CAB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D900C97-48E4-4119-A459-7642CA8EC729}"/>
              </a:ext>
            </a:extLst>
          </p:cNvPr>
          <p:cNvSpPr>
            <a:spLocks noGrp="1"/>
          </p:cNvSpPr>
          <p:nvPr>
            <p:ph type="sldNum" sz="quarter" idx="12"/>
          </p:nvPr>
        </p:nvSpPr>
        <p:spPr/>
        <p:txBody>
          <a:bodyPr/>
          <a:lstStyle/>
          <a:p>
            <a:fld id="{8280F4E0-97B4-499C-8598-55D1FCB815EF}" type="slidenum">
              <a:rPr lang="de-AT" smtClean="0"/>
              <a:t>‹Nr.›</a:t>
            </a:fld>
            <a:endParaRPr lang="de-AT"/>
          </a:p>
        </p:txBody>
      </p:sp>
    </p:spTree>
    <p:extLst>
      <p:ext uri="{BB962C8B-B14F-4D97-AF65-F5344CB8AC3E}">
        <p14:creationId xmlns:p14="http://schemas.microsoft.com/office/powerpoint/2010/main" val="39743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48188B7-8D79-4947-8258-A215BCF50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906733E3-DEA9-427B-82B7-68E256D4EF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2EB1693-55AA-41CE-9DC4-4E186E7144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DBA75-71DC-4CC8-8806-992E68CBEFBF}" type="datetimeFigureOut">
              <a:rPr lang="de-AT" smtClean="0"/>
              <a:t>14.04.2026</a:t>
            </a:fld>
            <a:endParaRPr lang="de-AT"/>
          </a:p>
        </p:txBody>
      </p:sp>
      <p:sp>
        <p:nvSpPr>
          <p:cNvPr id="5" name="Fußzeilenplatzhalter 4">
            <a:extLst>
              <a:ext uri="{FF2B5EF4-FFF2-40B4-BE49-F238E27FC236}">
                <a16:creationId xmlns:a16="http://schemas.microsoft.com/office/drawing/2014/main" id="{D09285A8-2D15-4194-9FA0-139E3B7BF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3DEB4BB1-CA0B-4C2A-BFB2-CD719246A0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0F4E0-97B4-499C-8598-55D1FCB815EF}" type="slidenum">
              <a:rPr lang="de-AT" smtClean="0"/>
              <a:t>‹Nr.›</a:t>
            </a:fld>
            <a:endParaRPr lang="de-AT"/>
          </a:p>
        </p:txBody>
      </p:sp>
    </p:spTree>
    <p:extLst>
      <p:ext uri="{BB962C8B-B14F-4D97-AF65-F5344CB8AC3E}">
        <p14:creationId xmlns:p14="http://schemas.microsoft.com/office/powerpoint/2010/main" val="2071845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de.wikipedia.org/wiki/Obelisco_Flamini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e.wikipedia.org/wiki/Liste_der_Obelisken_in_R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gemini.google.com/"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E9655-8F15-4437-8A2B-DE01C922EDAE}"/>
              </a:ext>
            </a:extLst>
          </p:cNvPr>
          <p:cNvSpPr>
            <a:spLocks noGrp="1"/>
          </p:cNvSpPr>
          <p:nvPr>
            <p:ph type="title"/>
          </p:nvPr>
        </p:nvSpPr>
        <p:spPr/>
        <p:txBody>
          <a:bodyPr/>
          <a:lstStyle/>
          <a:p>
            <a:r>
              <a:rPr lang="de-AT" sz="5400" b="1" dirty="0">
                <a:solidFill>
                  <a:schemeClr val="accent1">
                    <a:lumMod val="75000"/>
                  </a:schemeClr>
                </a:solidFill>
              </a:rPr>
              <a:t>Obelisken in Rom</a:t>
            </a:r>
          </a:p>
        </p:txBody>
      </p:sp>
      <p:sp>
        <p:nvSpPr>
          <p:cNvPr id="3" name="Inhaltsplatzhalter 2">
            <a:extLst>
              <a:ext uri="{FF2B5EF4-FFF2-40B4-BE49-F238E27FC236}">
                <a16:creationId xmlns:a16="http://schemas.microsoft.com/office/drawing/2014/main" id="{23BE0667-D4D1-4259-9156-0957CF4FE8B6}"/>
              </a:ext>
            </a:extLst>
          </p:cNvPr>
          <p:cNvSpPr>
            <a:spLocks noGrp="1"/>
          </p:cNvSpPr>
          <p:nvPr>
            <p:ph idx="1"/>
          </p:nvPr>
        </p:nvSpPr>
        <p:spPr>
          <a:xfrm>
            <a:off x="838200" y="1478153"/>
            <a:ext cx="8884920" cy="4351338"/>
          </a:xfrm>
        </p:spPr>
        <p:txBody>
          <a:bodyPr/>
          <a:lstStyle/>
          <a:p>
            <a:endParaRPr lang="de-DE" dirty="0"/>
          </a:p>
          <a:p>
            <a:pPr marL="0" indent="0">
              <a:buNone/>
            </a:pPr>
            <a:r>
              <a:rPr lang="de-DE" sz="1400" dirty="0">
                <a:solidFill>
                  <a:schemeClr val="accent1">
                    <a:lumMod val="75000"/>
                  </a:schemeClr>
                </a:solidFill>
              </a:rPr>
              <a:t>Obelisken sind riesige, aus einem einzigen Stein gehauene Pfeiler mit einer vergoldeten Spitze, die im alten Ägypten als steinerne Strahlen des Sonnengottes vor Tempeln aufgestellt wurden.</a:t>
            </a:r>
          </a:p>
          <a:p>
            <a:pPr marL="0" indent="0">
              <a:buNone/>
            </a:pPr>
            <a:r>
              <a:rPr lang="de-DE" sz="1400" dirty="0">
                <a:solidFill>
                  <a:schemeClr val="accent1">
                    <a:lumMod val="75000"/>
                  </a:schemeClr>
                </a:solidFill>
              </a:rPr>
              <a:t>Die 13 Obelisken in Rom stammen teilweise aus dem alten Ägypten und wurden von römischen Kaisern dorthin gebracht. </a:t>
            </a:r>
          </a:p>
          <a:p>
            <a:pPr marL="0" indent="0">
              <a:buNone/>
            </a:pPr>
            <a:r>
              <a:rPr lang="de-DE" sz="1400" dirty="0">
                <a:solidFill>
                  <a:schemeClr val="accent1">
                    <a:lumMod val="75000"/>
                  </a:schemeClr>
                </a:solidFill>
              </a:rPr>
              <a:t>Auf ihnen befinden sich Hieroglyphen, die von Pharaonen, Göttern und wichtigen Ereignissen erzählen. Diese Schriftzeichen blieben lange Zeit unverständlich und galten als geheimnisvoll. Erst 1822 gelang es Jean-François Champollion, die Hieroglyphen zu entschlüsseln. </a:t>
            </a:r>
          </a:p>
          <a:p>
            <a:pPr marL="0" indent="0">
              <a:buNone/>
            </a:pPr>
            <a:r>
              <a:rPr lang="de-DE" sz="1400" b="1" i="1" dirty="0">
                <a:solidFill>
                  <a:schemeClr val="accent1">
                    <a:lumMod val="75000"/>
                  </a:schemeClr>
                </a:solidFill>
              </a:rPr>
              <a:t>Aufgabe</a:t>
            </a:r>
            <a:r>
              <a:rPr lang="de-DE" sz="1400" dirty="0">
                <a:solidFill>
                  <a:schemeClr val="accent1">
                    <a:lumMod val="75000"/>
                  </a:schemeClr>
                </a:solidFill>
              </a:rPr>
              <a:t>: </a:t>
            </a:r>
          </a:p>
          <a:p>
            <a:pPr marL="0" indent="0">
              <a:buNone/>
            </a:pPr>
            <a:r>
              <a:rPr lang="de-DE" sz="1400" dirty="0">
                <a:solidFill>
                  <a:schemeClr val="accent1">
                    <a:lumMod val="75000"/>
                  </a:schemeClr>
                </a:solidFill>
              </a:rPr>
              <a:t>Auf den weiteren Folien findest du Obelisken und Inschriften. Finde Informationen zu einigen Obelisken mithilfe Wikipedia bzw. KI-Portalen (z. B. </a:t>
            </a:r>
            <a:r>
              <a:rPr lang="de-DE" sz="1400" dirty="0" err="1">
                <a:solidFill>
                  <a:schemeClr val="accent1">
                    <a:lumMod val="75000"/>
                  </a:schemeClr>
                </a:solidFill>
              </a:rPr>
              <a:t>ChatGPT</a:t>
            </a:r>
            <a:r>
              <a:rPr lang="de-DE" sz="1400" dirty="0">
                <a:solidFill>
                  <a:schemeClr val="accent1">
                    <a:lumMod val="75000"/>
                  </a:schemeClr>
                </a:solidFill>
              </a:rPr>
              <a:t>, https://gemini.google.com).</a:t>
            </a:r>
            <a:endParaRPr lang="de-DE" sz="1400" dirty="0"/>
          </a:p>
        </p:txBody>
      </p:sp>
      <p:pic>
        <p:nvPicPr>
          <p:cNvPr id="8" name="Grafik 7">
            <a:extLst>
              <a:ext uri="{FF2B5EF4-FFF2-40B4-BE49-F238E27FC236}">
                <a16:creationId xmlns:a16="http://schemas.microsoft.com/office/drawing/2014/main" id="{454D12A2-9FE6-4816-B476-E9BB99A605B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723120" y="500958"/>
            <a:ext cx="975360" cy="1417737"/>
          </a:xfrm>
          <a:prstGeom prst="rect">
            <a:avLst/>
          </a:prstGeom>
        </p:spPr>
      </p:pic>
      <p:pic>
        <p:nvPicPr>
          <p:cNvPr id="9" name="Grafik 8">
            <a:extLst>
              <a:ext uri="{FF2B5EF4-FFF2-40B4-BE49-F238E27FC236}">
                <a16:creationId xmlns:a16="http://schemas.microsoft.com/office/drawing/2014/main" id="{C97F0453-79DE-43EA-99F2-173B56C9146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585365" y="2504617"/>
            <a:ext cx="1024128" cy="247101"/>
          </a:xfrm>
          <a:prstGeom prst="rect">
            <a:avLst/>
          </a:prstGeom>
        </p:spPr>
      </p:pic>
      <p:pic>
        <p:nvPicPr>
          <p:cNvPr id="10" name="Grafik 9">
            <a:extLst>
              <a:ext uri="{FF2B5EF4-FFF2-40B4-BE49-F238E27FC236}">
                <a16:creationId xmlns:a16="http://schemas.microsoft.com/office/drawing/2014/main" id="{8569AFBB-36EA-448B-8F9D-800AC01D365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747504" y="2866245"/>
            <a:ext cx="463296" cy="717911"/>
          </a:xfrm>
          <a:prstGeom prst="rect">
            <a:avLst/>
          </a:prstGeom>
        </p:spPr>
      </p:pic>
      <p:pic>
        <p:nvPicPr>
          <p:cNvPr id="11" name="Grafik 10">
            <a:extLst>
              <a:ext uri="{FF2B5EF4-FFF2-40B4-BE49-F238E27FC236}">
                <a16:creationId xmlns:a16="http://schemas.microsoft.com/office/drawing/2014/main" id="{3FC39290-ACC3-4E22-A71E-AE24269BACC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210800" y="4106283"/>
            <a:ext cx="1011936" cy="774864"/>
          </a:xfrm>
          <a:prstGeom prst="rect">
            <a:avLst/>
          </a:prstGeom>
        </p:spPr>
      </p:pic>
    </p:spTree>
    <p:extLst>
      <p:ext uri="{BB962C8B-B14F-4D97-AF65-F5344CB8AC3E}">
        <p14:creationId xmlns:p14="http://schemas.microsoft.com/office/powerpoint/2010/main" val="2368087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9E5BB3E-C1F8-4963-B0C7-EFA625AA6F6B}"/>
              </a:ext>
            </a:extLst>
          </p:cNvPr>
          <p:cNvPicPr>
            <a:picLocks noChangeAspect="1"/>
          </p:cNvPicPr>
          <p:nvPr/>
        </p:nvPicPr>
        <p:blipFill rotWithShape="1">
          <a:blip r:embed="rId2" cstate="print">
            <a:alphaModFix/>
            <a:extLst>
              <a:ext uri="{28A0092B-C50C-407E-A947-70E740481C1C}">
                <a14:useLocalDpi xmlns:a14="http://schemas.microsoft.com/office/drawing/2010/main"/>
              </a:ext>
            </a:extLst>
          </a:blip>
          <a:srcRect/>
          <a:stretch/>
        </p:blipFill>
        <p:spPr>
          <a:xfrm>
            <a:off x="0" y="0"/>
            <a:ext cx="12203316" cy="7708901"/>
          </a:xfrm>
          <a:prstGeom prst="rect">
            <a:avLst/>
          </a:prstGeom>
        </p:spPr>
      </p:pic>
      <p:sp>
        <p:nvSpPr>
          <p:cNvPr id="2" name="Titel 1">
            <a:extLst>
              <a:ext uri="{FF2B5EF4-FFF2-40B4-BE49-F238E27FC236}">
                <a16:creationId xmlns:a16="http://schemas.microsoft.com/office/drawing/2014/main" id="{17854B11-EFD1-4E2E-BD2B-5BC976898D91}"/>
              </a:ext>
            </a:extLst>
          </p:cNvPr>
          <p:cNvSpPr>
            <a:spLocks noGrp="1"/>
          </p:cNvSpPr>
          <p:nvPr>
            <p:ph type="ctrTitle"/>
          </p:nvPr>
        </p:nvSpPr>
        <p:spPr>
          <a:xfrm>
            <a:off x="0" y="564678"/>
            <a:ext cx="5863771" cy="897392"/>
          </a:xfrm>
          <a:solidFill>
            <a:srgbClr val="FFFFFF">
              <a:alpha val="69804"/>
            </a:srgbClr>
          </a:solidFill>
        </p:spPr>
        <p:txBody>
          <a:bodyPr>
            <a:normAutofit fontScale="90000"/>
          </a:bodyPr>
          <a:lstStyle/>
          <a:p>
            <a:r>
              <a:rPr lang="de-AT" b="1" dirty="0">
                <a:solidFill>
                  <a:schemeClr val="accent1">
                    <a:lumMod val="75000"/>
                  </a:schemeClr>
                </a:solidFill>
              </a:rPr>
              <a:t>Flaminischer Obelisk</a:t>
            </a:r>
          </a:p>
        </p:txBody>
      </p:sp>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0" y="1636922"/>
            <a:ext cx="5524500" cy="1372978"/>
          </a:xfrm>
          <a:solidFill>
            <a:srgbClr val="FFFFFF">
              <a:alpha val="69804"/>
            </a:srgbClr>
          </a:solidFill>
        </p:spPr>
        <p:txBody>
          <a:bodyPr>
            <a:normAutofit/>
          </a:bodyPr>
          <a:lstStyle/>
          <a:p>
            <a:r>
              <a:rPr lang="de-AT" b="1" i="1" dirty="0">
                <a:solidFill>
                  <a:schemeClr val="accent1">
                    <a:lumMod val="75000"/>
                  </a:schemeClr>
                </a:solidFill>
              </a:rPr>
              <a:t>Italienisch</a:t>
            </a:r>
            <a:r>
              <a:rPr lang="de-AT" b="1" dirty="0">
                <a:solidFill>
                  <a:schemeClr val="accent1">
                    <a:lumMod val="75000"/>
                  </a:schemeClr>
                </a:solidFill>
              </a:rPr>
              <a:t>: </a:t>
            </a:r>
            <a:r>
              <a:rPr lang="de-AT" b="1" dirty="0" err="1">
                <a:solidFill>
                  <a:schemeClr val="accent1">
                    <a:lumMod val="75000"/>
                  </a:schemeClr>
                </a:solidFill>
              </a:rPr>
              <a:t>Obelisco</a:t>
            </a:r>
            <a:r>
              <a:rPr lang="de-AT" b="1" dirty="0">
                <a:solidFill>
                  <a:schemeClr val="accent1">
                    <a:lumMod val="75000"/>
                  </a:schemeClr>
                </a:solidFill>
              </a:rPr>
              <a:t> Flaminio</a:t>
            </a:r>
          </a:p>
          <a:p>
            <a:pPr algn="l"/>
            <a:r>
              <a:rPr lang="de-AT" sz="1500" b="1" dirty="0">
                <a:solidFill>
                  <a:schemeClr val="accent1">
                    <a:lumMod val="75000"/>
                  </a:schemeClr>
                </a:solidFill>
              </a:rPr>
              <a:t>ist ein ägyptischer Obelisk, der sich in Rom im Zentrum der Piazza del Popolo befindet.</a:t>
            </a:r>
          </a:p>
          <a:p>
            <a:endParaRPr lang="de-AT" dirty="0"/>
          </a:p>
        </p:txBody>
      </p:sp>
    </p:spTree>
    <p:extLst>
      <p:ext uri="{BB962C8B-B14F-4D97-AF65-F5344CB8AC3E}">
        <p14:creationId xmlns:p14="http://schemas.microsoft.com/office/powerpoint/2010/main" val="380856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9A231CF6-03D3-455E-BAEA-F5ED806957E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002536" y="42672"/>
            <a:ext cx="10287000" cy="6858000"/>
          </a:xfrm>
          <a:prstGeom prst="rect">
            <a:avLst/>
          </a:prstGeom>
        </p:spPr>
      </p:pic>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347472" y="384048"/>
            <a:ext cx="1469136" cy="2619756"/>
          </a:xfrm>
          <a:solidFill>
            <a:srgbClr val="FFFFFF">
              <a:alpha val="69804"/>
            </a:srgbClr>
          </a:solidFill>
        </p:spPr>
        <p:txBody>
          <a:bodyPr>
            <a:normAutofit/>
          </a:bodyPr>
          <a:lstStyle/>
          <a:p>
            <a:pPr algn="l"/>
            <a:r>
              <a:rPr lang="de-AT" b="1" dirty="0" err="1">
                <a:solidFill>
                  <a:schemeClr val="accent1">
                    <a:lumMod val="75000"/>
                  </a:schemeClr>
                </a:solidFill>
              </a:rPr>
              <a:t>Obelisco</a:t>
            </a:r>
            <a:r>
              <a:rPr lang="de-AT" b="1" dirty="0">
                <a:solidFill>
                  <a:schemeClr val="accent1">
                    <a:lumMod val="75000"/>
                  </a:schemeClr>
                </a:solidFill>
              </a:rPr>
              <a:t> Flaminio</a:t>
            </a:r>
          </a:p>
          <a:p>
            <a:pPr algn="l"/>
            <a:r>
              <a:rPr lang="de-AT" sz="1500" b="1" dirty="0">
                <a:solidFill>
                  <a:schemeClr val="accent1">
                    <a:lumMod val="75000"/>
                  </a:schemeClr>
                </a:solidFill>
              </a:rPr>
              <a:t>Basis</a:t>
            </a:r>
          </a:p>
          <a:p>
            <a:pPr algn="l"/>
            <a:r>
              <a:rPr lang="de-AT" sz="1200" b="1" i="1" dirty="0">
                <a:solidFill>
                  <a:schemeClr val="accent1">
                    <a:lumMod val="75000"/>
                  </a:schemeClr>
                </a:solidFill>
              </a:rPr>
              <a:t>Hinweis: </a:t>
            </a:r>
            <a:r>
              <a:rPr lang="de-AT" sz="1200" i="1" dirty="0">
                <a:solidFill>
                  <a:schemeClr val="accent1">
                    <a:lumMod val="75000"/>
                  </a:schemeClr>
                </a:solidFill>
              </a:rPr>
              <a:t>Auf der nächsten Seiten sollst du Informationen zu diesem Obelisken finden!</a:t>
            </a:r>
          </a:p>
          <a:p>
            <a:endParaRPr lang="de-AT" dirty="0"/>
          </a:p>
        </p:txBody>
      </p:sp>
    </p:spTree>
    <p:extLst>
      <p:ext uri="{BB962C8B-B14F-4D97-AF65-F5344CB8AC3E}">
        <p14:creationId xmlns:p14="http://schemas.microsoft.com/office/powerpoint/2010/main" val="413525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lstStyle/>
          <a:p>
            <a:r>
              <a:rPr lang="de-AT" dirty="0"/>
              <a:t>Daten</a:t>
            </a:r>
            <a:br>
              <a:rPr lang="de-AT" dirty="0"/>
            </a:br>
            <a:r>
              <a:rPr lang="de-AT" sz="1600" dirty="0"/>
              <a:t>Finde auf Wikipedia Informationen zum </a:t>
            </a:r>
            <a:r>
              <a:rPr lang="de-AT" sz="1600" dirty="0" err="1"/>
              <a:t>Flaminischen</a:t>
            </a:r>
            <a:r>
              <a:rPr lang="de-AT" sz="1600" dirty="0"/>
              <a:t> Obelisken.</a:t>
            </a:r>
            <a:br>
              <a:rPr lang="de-AT" sz="1600" dirty="0"/>
            </a:br>
            <a:r>
              <a:rPr lang="de-AT" sz="1400" i="1" dirty="0">
                <a:hlinkClick r:id="rId2"/>
              </a:rPr>
              <a:t>Obelisco Flaminio – Wikipedia</a:t>
            </a:r>
            <a:endParaRPr lang="de-AT" sz="1400" i="1" dirty="0"/>
          </a:p>
        </p:txBody>
      </p:sp>
      <p:sp>
        <p:nvSpPr>
          <p:cNvPr id="3" name="Inhaltsplatzhalter 2">
            <a:extLst>
              <a:ext uri="{FF2B5EF4-FFF2-40B4-BE49-F238E27FC236}">
                <a16:creationId xmlns:a16="http://schemas.microsoft.com/office/drawing/2014/main" id="{4527D400-14AD-4B91-AA72-7B0DFEBCFBEF}"/>
              </a:ext>
            </a:extLst>
          </p:cNvPr>
          <p:cNvSpPr>
            <a:spLocks noGrp="1"/>
          </p:cNvSpPr>
          <p:nvPr>
            <p:ph idx="1"/>
          </p:nvPr>
        </p:nvSpPr>
        <p:spPr/>
        <p:txBody>
          <a:bodyPr/>
          <a:lstStyle/>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Herkunftsland:</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Jahr erstmals aufgestellt:</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Nach Rom gebracht:</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Anzahl Jahre aufgestellt in Ägypten:</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Gesteinsart:</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Höhe ohne Sockel:</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Höhe mit Sockel:</a:t>
            </a:r>
          </a:p>
          <a:p>
            <a:pPr marL="0" indent="0">
              <a:lnSpc>
                <a:spcPct val="107000"/>
              </a:lnSpc>
              <a:spcAft>
                <a:spcPts val="800"/>
              </a:spcAft>
              <a:buNone/>
            </a:pP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Gewicht ohne Sockel:</a:t>
            </a:r>
          </a:p>
          <a:p>
            <a:endParaRPr lang="de-AT" dirty="0"/>
          </a:p>
        </p:txBody>
      </p:sp>
    </p:spTree>
    <p:extLst>
      <p:ext uri="{BB962C8B-B14F-4D97-AF65-F5344CB8AC3E}">
        <p14:creationId xmlns:p14="http://schemas.microsoft.com/office/powerpoint/2010/main" val="282843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normAutofit fontScale="90000"/>
          </a:bodyPr>
          <a:lstStyle/>
          <a:p>
            <a:r>
              <a:rPr lang="de-AT" dirty="0"/>
              <a:t>Inschriften auf dem </a:t>
            </a:r>
            <a:r>
              <a:rPr lang="de-AT" dirty="0" err="1"/>
              <a:t>Obelisco</a:t>
            </a:r>
            <a:r>
              <a:rPr lang="de-AT" dirty="0"/>
              <a:t> Flaminio</a:t>
            </a:r>
            <a:br>
              <a:rPr lang="de-AT" dirty="0"/>
            </a:br>
            <a:r>
              <a:rPr lang="de-AT" sz="1600" dirty="0"/>
              <a:t>Frage auf einer KI-Plattform nach den Bedeutungen der Hieroglyphen auf dem Obelisk. Lade das Bild mit mehreren Inschriften bzw. die einzelnen Ausschnitte hoch.</a:t>
            </a:r>
            <a:br>
              <a:rPr lang="de-AT" sz="1600" dirty="0"/>
            </a:br>
            <a:r>
              <a:rPr lang="de-AT" sz="1600" dirty="0"/>
              <a:t>Als Frage kannst du beispielsweise verwenden: </a:t>
            </a:r>
            <a:r>
              <a:rPr lang="de-AT" sz="1600" i="1" dirty="0"/>
              <a:t>Erkläre die Hieroglyphen.</a:t>
            </a:r>
            <a:endParaRPr lang="de-AT" sz="1400" i="1" dirty="0"/>
          </a:p>
        </p:txBody>
      </p:sp>
      <p:pic>
        <p:nvPicPr>
          <p:cNvPr id="7" name="Grafik 6">
            <a:extLst>
              <a:ext uri="{FF2B5EF4-FFF2-40B4-BE49-F238E27FC236}">
                <a16:creationId xmlns:a16="http://schemas.microsoft.com/office/drawing/2014/main" id="{ED4BA11C-77C4-4551-84B7-47EA8D12490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8200" y="2127319"/>
            <a:ext cx="3599010" cy="3877695"/>
          </a:xfrm>
          <a:prstGeom prst="rect">
            <a:avLst/>
          </a:prstGeom>
        </p:spPr>
      </p:pic>
      <p:pic>
        <p:nvPicPr>
          <p:cNvPr id="8" name="Grafik 7">
            <a:extLst>
              <a:ext uri="{FF2B5EF4-FFF2-40B4-BE49-F238E27FC236}">
                <a16:creationId xmlns:a16="http://schemas.microsoft.com/office/drawing/2014/main" id="{64B2EF8D-6E21-48EE-BF75-312602B2C6A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47488" y="2127319"/>
            <a:ext cx="975360" cy="1417737"/>
          </a:xfrm>
          <a:prstGeom prst="rect">
            <a:avLst/>
          </a:prstGeom>
        </p:spPr>
      </p:pic>
      <p:sp>
        <p:nvSpPr>
          <p:cNvPr id="9" name="Textfeld 8">
            <a:extLst>
              <a:ext uri="{FF2B5EF4-FFF2-40B4-BE49-F238E27FC236}">
                <a16:creationId xmlns:a16="http://schemas.microsoft.com/office/drawing/2014/main" id="{E081A341-D3E7-4F5E-A3A5-430A0C8F61CC}"/>
              </a:ext>
            </a:extLst>
          </p:cNvPr>
          <p:cNvSpPr txBox="1"/>
          <p:nvPr/>
        </p:nvSpPr>
        <p:spPr>
          <a:xfrm>
            <a:off x="6577584" y="2060449"/>
            <a:ext cx="4169664" cy="923330"/>
          </a:xfrm>
          <a:prstGeom prst="rect">
            <a:avLst/>
          </a:prstGeom>
          <a:noFill/>
        </p:spPr>
        <p:txBody>
          <a:bodyPr wrap="square" rtlCol="0">
            <a:spAutoFit/>
          </a:bodyPr>
          <a:lstStyle/>
          <a:p>
            <a:r>
              <a:rPr lang="de-AT" dirty="0"/>
              <a:t>Name der ovalen Form, Fachausdruck:</a:t>
            </a:r>
          </a:p>
          <a:p>
            <a:endParaRPr lang="de-AT" dirty="0"/>
          </a:p>
          <a:p>
            <a:r>
              <a:rPr lang="de-AT" dirty="0"/>
              <a:t>Was sagen die Hieroglyphen aus: </a:t>
            </a:r>
          </a:p>
        </p:txBody>
      </p:sp>
      <p:pic>
        <p:nvPicPr>
          <p:cNvPr id="10" name="Grafik 9">
            <a:extLst>
              <a:ext uri="{FF2B5EF4-FFF2-40B4-BE49-F238E27FC236}">
                <a16:creationId xmlns:a16="http://schemas.microsoft.com/office/drawing/2014/main" id="{308596CE-F4C8-4168-8144-88F543DE9F5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23104" y="3819065"/>
            <a:ext cx="1024128" cy="247101"/>
          </a:xfrm>
          <a:prstGeom prst="rect">
            <a:avLst/>
          </a:prstGeom>
        </p:spPr>
      </p:pic>
      <p:sp>
        <p:nvSpPr>
          <p:cNvPr id="11" name="Textfeld 10">
            <a:extLst>
              <a:ext uri="{FF2B5EF4-FFF2-40B4-BE49-F238E27FC236}">
                <a16:creationId xmlns:a16="http://schemas.microsoft.com/office/drawing/2014/main" id="{7D119F60-5328-4E87-9AFF-7C24072FBDB8}"/>
              </a:ext>
            </a:extLst>
          </p:cNvPr>
          <p:cNvSpPr txBox="1"/>
          <p:nvPr/>
        </p:nvSpPr>
        <p:spPr>
          <a:xfrm>
            <a:off x="6577584" y="3664857"/>
            <a:ext cx="3474720" cy="369332"/>
          </a:xfrm>
          <a:prstGeom prst="rect">
            <a:avLst/>
          </a:prstGeom>
          <a:noFill/>
        </p:spPr>
        <p:txBody>
          <a:bodyPr wrap="square" rtlCol="0">
            <a:spAutoFit/>
          </a:bodyPr>
          <a:lstStyle/>
          <a:p>
            <a:r>
              <a:rPr lang="de-AT" dirty="0"/>
              <a:t>Was sagt das Auge aus:</a:t>
            </a:r>
          </a:p>
        </p:txBody>
      </p:sp>
      <p:pic>
        <p:nvPicPr>
          <p:cNvPr id="12" name="Grafik 11">
            <a:extLst>
              <a:ext uri="{FF2B5EF4-FFF2-40B4-BE49-F238E27FC236}">
                <a16:creationId xmlns:a16="http://schemas.microsoft.com/office/drawing/2014/main" id="{A6008BCD-3519-4794-8A05-967685C4E8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275749" y="4340175"/>
            <a:ext cx="463296" cy="717911"/>
          </a:xfrm>
          <a:prstGeom prst="rect">
            <a:avLst/>
          </a:prstGeom>
        </p:spPr>
      </p:pic>
      <p:sp>
        <p:nvSpPr>
          <p:cNvPr id="13" name="Textfeld 12">
            <a:extLst>
              <a:ext uri="{FF2B5EF4-FFF2-40B4-BE49-F238E27FC236}">
                <a16:creationId xmlns:a16="http://schemas.microsoft.com/office/drawing/2014/main" id="{2E0758BD-9BE2-4CA6-A04A-FAFB8BF6F1D1}"/>
              </a:ext>
            </a:extLst>
          </p:cNvPr>
          <p:cNvSpPr txBox="1"/>
          <p:nvPr/>
        </p:nvSpPr>
        <p:spPr>
          <a:xfrm>
            <a:off x="6656832" y="4345935"/>
            <a:ext cx="3474720" cy="369332"/>
          </a:xfrm>
          <a:prstGeom prst="rect">
            <a:avLst/>
          </a:prstGeom>
          <a:noFill/>
        </p:spPr>
        <p:txBody>
          <a:bodyPr wrap="square" rtlCol="0">
            <a:spAutoFit/>
          </a:bodyPr>
          <a:lstStyle/>
          <a:p>
            <a:r>
              <a:rPr lang="de-AT" dirty="0"/>
              <a:t>Zeichen für…</a:t>
            </a:r>
          </a:p>
        </p:txBody>
      </p:sp>
      <p:pic>
        <p:nvPicPr>
          <p:cNvPr id="14" name="Grafik 13">
            <a:extLst>
              <a:ext uri="{FF2B5EF4-FFF2-40B4-BE49-F238E27FC236}">
                <a16:creationId xmlns:a16="http://schemas.microsoft.com/office/drawing/2014/main" id="{A7D0443D-C0DC-4DED-A391-B5E1C9395C0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035296" y="5309251"/>
            <a:ext cx="1011936" cy="774864"/>
          </a:xfrm>
          <a:prstGeom prst="rect">
            <a:avLst/>
          </a:prstGeom>
        </p:spPr>
      </p:pic>
      <p:sp>
        <p:nvSpPr>
          <p:cNvPr id="15" name="Textfeld 14">
            <a:extLst>
              <a:ext uri="{FF2B5EF4-FFF2-40B4-BE49-F238E27FC236}">
                <a16:creationId xmlns:a16="http://schemas.microsoft.com/office/drawing/2014/main" id="{3C436042-FA2D-45CB-BDE2-A2C0ED61FC81}"/>
              </a:ext>
            </a:extLst>
          </p:cNvPr>
          <p:cNvSpPr txBox="1"/>
          <p:nvPr/>
        </p:nvSpPr>
        <p:spPr>
          <a:xfrm>
            <a:off x="6699504" y="5211679"/>
            <a:ext cx="3474720" cy="923330"/>
          </a:xfrm>
          <a:prstGeom prst="rect">
            <a:avLst/>
          </a:prstGeom>
          <a:noFill/>
        </p:spPr>
        <p:txBody>
          <a:bodyPr wrap="square" rtlCol="0">
            <a:spAutoFit/>
          </a:bodyPr>
          <a:lstStyle/>
          <a:p>
            <a:r>
              <a:rPr lang="de-AT" dirty="0"/>
              <a:t>Tier:</a:t>
            </a:r>
          </a:p>
          <a:p>
            <a:r>
              <a:rPr lang="de-AT" dirty="0"/>
              <a:t>Steht für welches Wort bzw. Lautwert:</a:t>
            </a:r>
          </a:p>
        </p:txBody>
      </p:sp>
    </p:spTree>
    <p:extLst>
      <p:ext uri="{BB962C8B-B14F-4D97-AF65-F5344CB8AC3E}">
        <p14:creationId xmlns:p14="http://schemas.microsoft.com/office/powerpoint/2010/main" val="292449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B6FEB-9F61-4E45-92DA-0C41CE277B54}"/>
              </a:ext>
            </a:extLst>
          </p:cNvPr>
          <p:cNvSpPr>
            <a:spLocks noGrp="1"/>
          </p:cNvSpPr>
          <p:nvPr>
            <p:ph type="title"/>
          </p:nvPr>
        </p:nvSpPr>
        <p:spPr/>
        <p:txBody>
          <a:bodyPr>
            <a:normAutofit fontScale="90000"/>
          </a:bodyPr>
          <a:lstStyle/>
          <a:p>
            <a:r>
              <a:rPr lang="de-AT" dirty="0"/>
              <a:t>Inschriften: Zusammenfassung</a:t>
            </a:r>
            <a:br>
              <a:rPr lang="de-AT" dirty="0"/>
            </a:br>
            <a:r>
              <a:rPr lang="de-AT" sz="1800" dirty="0"/>
              <a:t>Frage ein KI-Portal nach einer kurzen Zusammenfassung der Bedeutung der Inschriften und kopiere diese rechts vom Bild.</a:t>
            </a:r>
            <a:br>
              <a:rPr lang="de-AT" dirty="0"/>
            </a:br>
            <a:endParaRPr lang="de-AT" sz="1400" i="1" dirty="0"/>
          </a:p>
        </p:txBody>
      </p:sp>
      <p:pic>
        <p:nvPicPr>
          <p:cNvPr id="7" name="Grafik 6">
            <a:extLst>
              <a:ext uri="{FF2B5EF4-FFF2-40B4-BE49-F238E27FC236}">
                <a16:creationId xmlns:a16="http://schemas.microsoft.com/office/drawing/2014/main" id="{ED4BA11C-77C4-4551-84B7-47EA8D12490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8200" y="2127319"/>
            <a:ext cx="3599010" cy="3877695"/>
          </a:xfrm>
          <a:prstGeom prst="rect">
            <a:avLst/>
          </a:prstGeom>
        </p:spPr>
      </p:pic>
      <p:sp>
        <p:nvSpPr>
          <p:cNvPr id="3" name="Textfeld 2">
            <a:extLst>
              <a:ext uri="{FF2B5EF4-FFF2-40B4-BE49-F238E27FC236}">
                <a16:creationId xmlns:a16="http://schemas.microsoft.com/office/drawing/2014/main" id="{442C8B3B-A9AA-4EFA-93FE-C3511DCA5CFE}"/>
              </a:ext>
            </a:extLst>
          </p:cNvPr>
          <p:cNvSpPr txBox="1"/>
          <p:nvPr/>
        </p:nvSpPr>
        <p:spPr>
          <a:xfrm>
            <a:off x="4986528" y="2127319"/>
            <a:ext cx="5498592" cy="369332"/>
          </a:xfrm>
          <a:prstGeom prst="rect">
            <a:avLst/>
          </a:prstGeom>
          <a:noFill/>
        </p:spPr>
        <p:txBody>
          <a:bodyPr wrap="square" rtlCol="0">
            <a:spAutoFit/>
          </a:bodyPr>
          <a:lstStyle/>
          <a:p>
            <a:r>
              <a:rPr lang="de-AT" dirty="0"/>
              <a:t>Zusammenfassung:</a:t>
            </a:r>
          </a:p>
        </p:txBody>
      </p:sp>
    </p:spTree>
    <p:extLst>
      <p:ext uri="{BB962C8B-B14F-4D97-AF65-F5344CB8AC3E}">
        <p14:creationId xmlns:p14="http://schemas.microsoft.com/office/powerpoint/2010/main" val="1087557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487C3C-9302-430A-9483-AE27C044C96F}"/>
              </a:ext>
            </a:extLst>
          </p:cNvPr>
          <p:cNvSpPr>
            <a:spLocks noGrp="1"/>
          </p:cNvSpPr>
          <p:nvPr>
            <p:ph type="title"/>
          </p:nvPr>
        </p:nvSpPr>
        <p:spPr/>
        <p:txBody>
          <a:bodyPr/>
          <a:lstStyle/>
          <a:p>
            <a:r>
              <a:rPr lang="de-AT" dirty="0"/>
              <a:t>13 Obelisken gibt es in Rom</a:t>
            </a:r>
          </a:p>
        </p:txBody>
      </p:sp>
      <p:sp>
        <p:nvSpPr>
          <p:cNvPr id="4" name="Inhaltsplatzhalter 3">
            <a:extLst>
              <a:ext uri="{FF2B5EF4-FFF2-40B4-BE49-F238E27FC236}">
                <a16:creationId xmlns:a16="http://schemas.microsoft.com/office/drawing/2014/main" id="{A7621CD6-95F5-4CB4-8EA9-FD3549CA3C8E}"/>
              </a:ext>
            </a:extLst>
          </p:cNvPr>
          <p:cNvSpPr>
            <a:spLocks noGrp="1"/>
          </p:cNvSpPr>
          <p:nvPr>
            <p:ph idx="1"/>
          </p:nvPr>
        </p:nvSpPr>
        <p:spPr>
          <a:xfrm>
            <a:off x="838200" y="1825625"/>
            <a:ext cx="10515600" cy="1204087"/>
          </a:xfrm>
        </p:spPr>
        <p:txBody>
          <a:bodyPr/>
          <a:lstStyle/>
          <a:p>
            <a:r>
              <a:rPr lang="de-AT" dirty="0"/>
              <a:t>8 aus Ägypten</a:t>
            </a:r>
          </a:p>
          <a:p>
            <a:r>
              <a:rPr lang="de-AT" dirty="0"/>
              <a:t>5 wurden in Rom hergestellt, auch mit ägyptischen Inschriften</a:t>
            </a:r>
          </a:p>
        </p:txBody>
      </p:sp>
      <p:sp>
        <p:nvSpPr>
          <p:cNvPr id="5" name="Textfeld 4">
            <a:extLst>
              <a:ext uri="{FF2B5EF4-FFF2-40B4-BE49-F238E27FC236}">
                <a16:creationId xmlns:a16="http://schemas.microsoft.com/office/drawing/2014/main" id="{59B83960-A876-4D9A-9C77-BB70C9F31EB2}"/>
              </a:ext>
            </a:extLst>
          </p:cNvPr>
          <p:cNvSpPr txBox="1"/>
          <p:nvPr/>
        </p:nvSpPr>
        <p:spPr>
          <a:xfrm>
            <a:off x="944880" y="3267456"/>
            <a:ext cx="9015984" cy="923330"/>
          </a:xfrm>
          <a:prstGeom prst="rect">
            <a:avLst/>
          </a:prstGeom>
          <a:noFill/>
        </p:spPr>
        <p:txBody>
          <a:bodyPr wrap="square" rtlCol="0">
            <a:spAutoFit/>
          </a:bodyPr>
          <a:lstStyle/>
          <a:p>
            <a:r>
              <a:rPr lang="de-AT" dirty="0"/>
              <a:t>Finde heraus, um welche Obelisken es sich auf den nächsten Folien handelt.</a:t>
            </a:r>
          </a:p>
          <a:p>
            <a:r>
              <a:rPr lang="de-AT" dirty="0"/>
              <a:t>Einfach ist es, bei Wikipedia nachzusehen: </a:t>
            </a:r>
            <a:r>
              <a:rPr lang="de-AT" dirty="0">
                <a:hlinkClick r:id="rId2"/>
              </a:rPr>
              <a:t>https://de.wikipedia.org/wiki/Liste_der_Obelisken_in_Rom</a:t>
            </a:r>
            <a:endParaRPr lang="de-AT" dirty="0"/>
          </a:p>
        </p:txBody>
      </p:sp>
    </p:spTree>
    <p:extLst>
      <p:ext uri="{BB962C8B-B14F-4D97-AF65-F5344CB8AC3E}">
        <p14:creationId xmlns:p14="http://schemas.microsoft.com/office/powerpoint/2010/main" val="65746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p:txBody>
          <a:bodyPr/>
          <a:lstStyle/>
          <a:p>
            <a:r>
              <a:rPr lang="de-AT" dirty="0"/>
              <a:t>Obelisk:</a:t>
            </a:r>
          </a:p>
        </p:txBody>
      </p:sp>
      <p:pic>
        <p:nvPicPr>
          <p:cNvPr id="4" name="Grafik 3">
            <a:extLst>
              <a:ext uri="{FF2B5EF4-FFF2-40B4-BE49-F238E27FC236}">
                <a16:creationId xmlns:a16="http://schemas.microsoft.com/office/drawing/2014/main" id="{93FDAD7F-25D8-4BBE-88E9-1B7F8230011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35280" y="0"/>
            <a:ext cx="11239500" cy="6858000"/>
          </a:xfrm>
          <a:prstGeom prst="rect">
            <a:avLst/>
          </a:prstGeom>
        </p:spPr>
      </p:pic>
      <p:sp>
        <p:nvSpPr>
          <p:cNvPr id="5" name="Titel 1">
            <a:extLst>
              <a:ext uri="{FF2B5EF4-FFF2-40B4-BE49-F238E27FC236}">
                <a16:creationId xmlns:a16="http://schemas.microsoft.com/office/drawing/2014/main" id="{F229AD97-6ED2-4F58-B39B-78425A41E0D2}"/>
              </a:ext>
            </a:extLst>
          </p:cNvPr>
          <p:cNvSpPr txBox="1">
            <a:spLocks/>
          </p:cNvSpPr>
          <p:nvPr/>
        </p:nvSpPr>
        <p:spPr>
          <a:xfrm>
            <a:off x="937260" y="562293"/>
            <a:ext cx="3840480" cy="1128395"/>
          </a:xfrm>
          <a:prstGeom prst="rect">
            <a:avLst/>
          </a:prstGeom>
          <a:solidFill>
            <a:srgbClr val="FFFFFF">
              <a:alpha val="18039"/>
            </a:srgbClr>
          </a:solidFill>
        </p:spPr>
        <p:txBody>
          <a:bodyPr vert="horz" lIns="91440" tIns="45720" rIns="91440" bIns="45720" rtlCol="0" anchor="ctr">
            <a:normAutofit/>
          </a:bodyPr>
          <a:lstStyle>
            <a:lvl1pPr>
              <a:lnSpc>
                <a:spcPct val="90000"/>
              </a:lnSpc>
              <a:spcBef>
                <a:spcPct val="0"/>
              </a:spcBef>
              <a:buNone/>
              <a:defRPr sz="2400" b="1">
                <a:solidFill>
                  <a:schemeClr val="bg1"/>
                </a:solidFill>
                <a:latin typeface="+mj-lt"/>
                <a:ea typeface="+mj-ea"/>
                <a:cs typeface="+mj-cs"/>
              </a:defRPr>
            </a:lvl1pPr>
          </a:lstStyle>
          <a:p>
            <a:r>
              <a:rPr lang="de-AT" dirty="0"/>
              <a:t>Obelisk:</a:t>
            </a:r>
          </a:p>
          <a:p>
            <a:r>
              <a:rPr lang="de-AT" dirty="0"/>
              <a:t>Herkunftsland:</a:t>
            </a:r>
          </a:p>
        </p:txBody>
      </p:sp>
      <p:pic>
        <p:nvPicPr>
          <p:cNvPr id="7" name="Grafik 6">
            <a:extLst>
              <a:ext uri="{FF2B5EF4-FFF2-40B4-BE49-F238E27FC236}">
                <a16:creationId xmlns:a16="http://schemas.microsoft.com/office/drawing/2014/main" id="{9AA2A220-88BC-48AC-832C-013D757200A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933"/>
          <a:stretch/>
        </p:blipFill>
        <p:spPr>
          <a:xfrm>
            <a:off x="11004183" y="0"/>
            <a:ext cx="1187817" cy="6858000"/>
          </a:xfrm>
          <a:prstGeom prst="rect">
            <a:avLst/>
          </a:prstGeom>
          <a:ln w="28575">
            <a:solidFill>
              <a:schemeClr val="bg1"/>
            </a:solidFill>
          </a:ln>
        </p:spPr>
      </p:pic>
    </p:spTree>
    <p:extLst>
      <p:ext uri="{BB962C8B-B14F-4D97-AF65-F5344CB8AC3E}">
        <p14:creationId xmlns:p14="http://schemas.microsoft.com/office/powerpoint/2010/main" val="416686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E7C6CBE6-6B19-4CCA-A77D-FC5B221EE4B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3340" y="0"/>
            <a:ext cx="12245340" cy="6858000"/>
          </a:xfrm>
          <a:prstGeom prst="rect">
            <a:avLst/>
          </a:prstGeom>
        </p:spPr>
      </p:pic>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2438400" y="372745"/>
            <a:ext cx="3840480" cy="1128395"/>
          </a:xfrm>
          <a:solidFill>
            <a:srgbClr val="FFFFFF">
              <a:alpha val="18039"/>
            </a:srgbClr>
          </a:solidFill>
        </p:spPr>
        <p:txBody>
          <a:bodyPr>
            <a:normAutofit/>
          </a:bodyPr>
          <a:lstStyle/>
          <a:p>
            <a:r>
              <a:rPr lang="de-AT" sz="2400" b="1" dirty="0">
                <a:solidFill>
                  <a:schemeClr val="bg1"/>
                </a:solidFill>
              </a:rPr>
              <a:t>Obelisk:</a:t>
            </a:r>
            <a:br>
              <a:rPr lang="de-AT" sz="2400" b="1" dirty="0">
                <a:solidFill>
                  <a:schemeClr val="bg1"/>
                </a:solidFill>
              </a:rPr>
            </a:br>
            <a:r>
              <a:rPr lang="de-AT" sz="2400" b="1" dirty="0">
                <a:solidFill>
                  <a:schemeClr val="bg1"/>
                </a:solidFill>
              </a:rPr>
              <a:t>Herkunftsland:</a:t>
            </a:r>
          </a:p>
        </p:txBody>
      </p:sp>
      <p:pic>
        <p:nvPicPr>
          <p:cNvPr id="8" name="Grafik 7">
            <a:extLst>
              <a:ext uri="{FF2B5EF4-FFF2-40B4-BE49-F238E27FC236}">
                <a16:creationId xmlns:a16="http://schemas.microsoft.com/office/drawing/2014/main" id="{B65B285E-D321-49B3-A0D3-522A42982223}"/>
              </a:ext>
            </a:extLst>
          </p:cNvPr>
          <p:cNvPicPr>
            <a:picLocks noChangeAspect="1"/>
          </p:cNvPicPr>
          <p:nvPr/>
        </p:nvPicPr>
        <p:blipFill>
          <a:blip r:embed="rId3"/>
          <a:stretch>
            <a:fillRect/>
          </a:stretch>
        </p:blipFill>
        <p:spPr>
          <a:xfrm>
            <a:off x="11462004" y="18725"/>
            <a:ext cx="729996" cy="6839275"/>
          </a:xfrm>
          <a:prstGeom prst="rect">
            <a:avLst/>
          </a:prstGeom>
          <a:ln w="28575">
            <a:solidFill>
              <a:schemeClr val="bg1"/>
            </a:solidFill>
          </a:ln>
        </p:spPr>
      </p:pic>
    </p:spTree>
    <p:extLst>
      <p:ext uri="{BB962C8B-B14F-4D97-AF65-F5344CB8AC3E}">
        <p14:creationId xmlns:p14="http://schemas.microsoft.com/office/powerpoint/2010/main" val="47663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EBA6DB9-F8B9-4163-8EA6-B1CD793050E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0011" y="0"/>
            <a:ext cx="11678421" cy="6858000"/>
          </a:xfrm>
          <a:prstGeom prst="rect">
            <a:avLst/>
          </a:prstGeom>
        </p:spPr>
      </p:pic>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91440" y="258445"/>
            <a:ext cx="3840480" cy="1128395"/>
          </a:xfrm>
          <a:solidFill>
            <a:srgbClr val="FFFFFF">
              <a:alpha val="18039"/>
            </a:srgbClr>
          </a:solidFill>
        </p:spPr>
        <p:txBody>
          <a:bodyPr>
            <a:normAutofit/>
          </a:bodyPr>
          <a:lstStyle/>
          <a:p>
            <a:r>
              <a:rPr lang="de-AT" sz="2400" b="1" dirty="0">
                <a:solidFill>
                  <a:schemeClr val="bg1"/>
                </a:solidFill>
              </a:rPr>
              <a:t>Obelisk:</a:t>
            </a:r>
            <a:br>
              <a:rPr lang="de-AT" sz="2400" b="1" dirty="0">
                <a:solidFill>
                  <a:schemeClr val="bg1"/>
                </a:solidFill>
              </a:rPr>
            </a:br>
            <a:r>
              <a:rPr lang="de-AT" sz="2400" b="1" dirty="0">
                <a:solidFill>
                  <a:schemeClr val="bg1"/>
                </a:solidFill>
              </a:rPr>
              <a:t>Herkunftsland:</a:t>
            </a:r>
          </a:p>
        </p:txBody>
      </p:sp>
      <p:pic>
        <p:nvPicPr>
          <p:cNvPr id="7" name="Grafik 6">
            <a:extLst>
              <a:ext uri="{FF2B5EF4-FFF2-40B4-BE49-F238E27FC236}">
                <a16:creationId xmlns:a16="http://schemas.microsoft.com/office/drawing/2014/main" id="{88E6720C-C784-44D6-81FC-1B5EC1E1E35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34064" y="0"/>
            <a:ext cx="1257936" cy="6858000"/>
          </a:xfrm>
          <a:prstGeom prst="rect">
            <a:avLst/>
          </a:prstGeom>
          <a:ln w="38100">
            <a:solidFill>
              <a:schemeClr val="bg1"/>
            </a:solidFill>
          </a:ln>
        </p:spPr>
      </p:pic>
    </p:spTree>
    <p:extLst>
      <p:ext uri="{BB962C8B-B14F-4D97-AF65-F5344CB8AC3E}">
        <p14:creationId xmlns:p14="http://schemas.microsoft.com/office/powerpoint/2010/main" val="3130457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B1EEF6-8106-454A-A348-39321B424C54}"/>
              </a:ext>
            </a:extLst>
          </p:cNvPr>
          <p:cNvSpPr>
            <a:spLocks noGrp="1"/>
          </p:cNvSpPr>
          <p:nvPr>
            <p:ph type="title"/>
          </p:nvPr>
        </p:nvSpPr>
        <p:spPr>
          <a:xfrm>
            <a:off x="91440" y="258445"/>
            <a:ext cx="3840480" cy="1128395"/>
          </a:xfrm>
          <a:solidFill>
            <a:srgbClr val="FFFFFF">
              <a:alpha val="18039"/>
            </a:srgbClr>
          </a:solidFill>
        </p:spPr>
        <p:txBody>
          <a:bodyPr>
            <a:normAutofit/>
          </a:bodyPr>
          <a:lstStyle/>
          <a:p>
            <a:r>
              <a:rPr lang="de-AT" sz="2400" b="1" dirty="0">
                <a:solidFill>
                  <a:schemeClr val="bg1"/>
                </a:solidFill>
              </a:rPr>
              <a:t>Obelisk:</a:t>
            </a:r>
          </a:p>
        </p:txBody>
      </p:sp>
      <p:pic>
        <p:nvPicPr>
          <p:cNvPr id="5" name="Grafik 4">
            <a:extLst>
              <a:ext uri="{FF2B5EF4-FFF2-40B4-BE49-F238E27FC236}">
                <a16:creationId xmlns:a16="http://schemas.microsoft.com/office/drawing/2014/main" id="{14600F8B-34CE-43C7-8D45-F89A8475620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0"/>
            <a:ext cx="11154707" cy="6858000"/>
          </a:xfrm>
          <a:prstGeom prst="rect">
            <a:avLst/>
          </a:prstGeom>
        </p:spPr>
      </p:pic>
      <p:pic>
        <p:nvPicPr>
          <p:cNvPr id="7" name="Grafik 6">
            <a:extLst>
              <a:ext uri="{FF2B5EF4-FFF2-40B4-BE49-F238E27FC236}">
                <a16:creationId xmlns:a16="http://schemas.microsoft.com/office/drawing/2014/main" id="{88E6720C-C784-44D6-81FC-1B5EC1E1E35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11124738" y="0"/>
            <a:ext cx="1067262" cy="6858000"/>
          </a:xfrm>
          <a:prstGeom prst="rect">
            <a:avLst/>
          </a:prstGeom>
          <a:ln w="38100">
            <a:solidFill>
              <a:schemeClr val="bg1"/>
            </a:solidFill>
          </a:ln>
        </p:spPr>
      </p:pic>
      <p:sp>
        <p:nvSpPr>
          <p:cNvPr id="8" name="Titel 1">
            <a:extLst>
              <a:ext uri="{FF2B5EF4-FFF2-40B4-BE49-F238E27FC236}">
                <a16:creationId xmlns:a16="http://schemas.microsoft.com/office/drawing/2014/main" id="{F0086FE9-8EAD-4FD7-A5A6-7D9E26BC78AF}"/>
              </a:ext>
            </a:extLst>
          </p:cNvPr>
          <p:cNvSpPr txBox="1">
            <a:spLocks/>
          </p:cNvSpPr>
          <p:nvPr/>
        </p:nvSpPr>
        <p:spPr>
          <a:xfrm>
            <a:off x="1871472" y="93853"/>
            <a:ext cx="3505200" cy="1198499"/>
          </a:xfrm>
          <a:prstGeom prst="rect">
            <a:avLst/>
          </a:prstGeom>
          <a:solidFill>
            <a:srgbClr val="FFFFFF">
              <a:alpha val="18039"/>
            </a:srgb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AT" sz="2400" b="1" dirty="0">
                <a:solidFill>
                  <a:schemeClr val="bg1"/>
                </a:solidFill>
              </a:rPr>
              <a:t>Obelisk:</a:t>
            </a:r>
          </a:p>
          <a:p>
            <a:r>
              <a:rPr lang="de-AT" sz="2400" b="1" dirty="0">
                <a:solidFill>
                  <a:schemeClr val="bg1"/>
                </a:solidFill>
              </a:rPr>
              <a:t>Herkunftsland:</a:t>
            </a:r>
          </a:p>
        </p:txBody>
      </p:sp>
    </p:spTree>
    <p:extLst>
      <p:ext uri="{BB962C8B-B14F-4D97-AF65-F5344CB8AC3E}">
        <p14:creationId xmlns:p14="http://schemas.microsoft.com/office/powerpoint/2010/main" val="3414978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929466C4-5034-49CA-B053-20D4DA2E77C3}"/>
              </a:ext>
            </a:extLst>
          </p:cNvPr>
          <p:cNvSpPr>
            <a:spLocks noGrp="1"/>
          </p:cNvSpPr>
          <p:nvPr>
            <p:ph type="subTitle" idx="1"/>
          </p:nvPr>
        </p:nvSpPr>
        <p:spPr>
          <a:xfrm>
            <a:off x="281941" y="1606191"/>
            <a:ext cx="1469136" cy="1744796"/>
          </a:xfrm>
          <a:solidFill>
            <a:srgbClr val="FFFFFF">
              <a:alpha val="69804"/>
            </a:srgbClr>
          </a:solidFill>
        </p:spPr>
        <p:txBody>
          <a:bodyPr>
            <a:normAutofit/>
          </a:bodyPr>
          <a:lstStyle/>
          <a:p>
            <a:pPr algn="l"/>
            <a:r>
              <a:rPr lang="de-AT" b="1" dirty="0">
                <a:solidFill>
                  <a:schemeClr val="accent1">
                    <a:lumMod val="75000"/>
                  </a:schemeClr>
                </a:solidFill>
              </a:rPr>
              <a:t>Obelsico Flaminio</a:t>
            </a:r>
          </a:p>
          <a:p>
            <a:pPr algn="l"/>
            <a:r>
              <a:rPr lang="de-AT" sz="1500" b="1" dirty="0">
                <a:solidFill>
                  <a:schemeClr val="accent1">
                    <a:lumMod val="75000"/>
                  </a:schemeClr>
                </a:solidFill>
              </a:rPr>
              <a:t>Zeichen</a:t>
            </a:r>
          </a:p>
          <a:p>
            <a:pPr algn="l"/>
            <a:r>
              <a:rPr lang="de-AT" sz="1200" b="1" i="1" dirty="0">
                <a:solidFill>
                  <a:schemeClr val="accent1">
                    <a:lumMod val="75000"/>
                  </a:schemeClr>
                </a:solidFill>
              </a:rPr>
              <a:t>Finde die Bedeutung dieser Zeichen.</a:t>
            </a:r>
            <a:endParaRPr lang="de-AT" sz="1200" i="1" dirty="0">
              <a:solidFill>
                <a:schemeClr val="accent1">
                  <a:lumMod val="75000"/>
                </a:schemeClr>
              </a:solidFill>
            </a:endParaRPr>
          </a:p>
          <a:p>
            <a:endParaRPr lang="de-AT" sz="1200" dirty="0"/>
          </a:p>
        </p:txBody>
      </p:sp>
      <p:pic>
        <p:nvPicPr>
          <p:cNvPr id="4" name="Grafik 3">
            <a:extLst>
              <a:ext uri="{FF2B5EF4-FFF2-40B4-BE49-F238E27FC236}">
                <a16:creationId xmlns:a16="http://schemas.microsoft.com/office/drawing/2014/main" id="{E10A1F17-F615-4F29-B656-6407580B45FA}"/>
              </a:ext>
            </a:extLst>
          </p:cNvPr>
          <p:cNvPicPr>
            <a:picLocks noChangeAspect="1"/>
          </p:cNvPicPr>
          <p:nvPr/>
        </p:nvPicPr>
        <p:blipFill>
          <a:blip r:embed="rId2"/>
          <a:stretch>
            <a:fillRect/>
          </a:stretch>
        </p:blipFill>
        <p:spPr>
          <a:xfrm>
            <a:off x="2049776" y="1429327"/>
            <a:ext cx="2331725" cy="377953"/>
          </a:xfrm>
          <a:prstGeom prst="rect">
            <a:avLst/>
          </a:prstGeom>
        </p:spPr>
      </p:pic>
      <p:pic>
        <p:nvPicPr>
          <p:cNvPr id="7" name="Grafik 6">
            <a:extLst>
              <a:ext uri="{FF2B5EF4-FFF2-40B4-BE49-F238E27FC236}">
                <a16:creationId xmlns:a16="http://schemas.microsoft.com/office/drawing/2014/main" id="{5AF5A238-62E6-4B0B-949B-C3335FEA861E}"/>
              </a:ext>
            </a:extLst>
          </p:cNvPr>
          <p:cNvPicPr>
            <a:picLocks noChangeAspect="1"/>
          </p:cNvPicPr>
          <p:nvPr/>
        </p:nvPicPr>
        <p:blipFill>
          <a:blip r:embed="rId3"/>
          <a:stretch>
            <a:fillRect/>
          </a:stretch>
        </p:blipFill>
        <p:spPr>
          <a:xfrm>
            <a:off x="2078821" y="1874077"/>
            <a:ext cx="1228346" cy="1789180"/>
          </a:xfrm>
          <a:prstGeom prst="rect">
            <a:avLst/>
          </a:prstGeom>
        </p:spPr>
      </p:pic>
      <p:pic>
        <p:nvPicPr>
          <p:cNvPr id="9" name="Grafik 8">
            <a:extLst>
              <a:ext uri="{FF2B5EF4-FFF2-40B4-BE49-F238E27FC236}">
                <a16:creationId xmlns:a16="http://schemas.microsoft.com/office/drawing/2014/main" id="{C50D85BC-C6D9-4221-B3C7-0BAE5D60A845}"/>
              </a:ext>
            </a:extLst>
          </p:cNvPr>
          <p:cNvPicPr>
            <a:picLocks noChangeAspect="1"/>
          </p:cNvPicPr>
          <p:nvPr/>
        </p:nvPicPr>
        <p:blipFill>
          <a:blip r:embed="rId4"/>
          <a:stretch>
            <a:fillRect/>
          </a:stretch>
        </p:blipFill>
        <p:spPr>
          <a:xfrm>
            <a:off x="2078821" y="3730054"/>
            <a:ext cx="1517903" cy="1136156"/>
          </a:xfrm>
          <a:prstGeom prst="rect">
            <a:avLst/>
          </a:prstGeom>
        </p:spPr>
      </p:pic>
      <p:pic>
        <p:nvPicPr>
          <p:cNvPr id="15" name="Grafik 14">
            <a:extLst>
              <a:ext uri="{FF2B5EF4-FFF2-40B4-BE49-F238E27FC236}">
                <a16:creationId xmlns:a16="http://schemas.microsoft.com/office/drawing/2014/main" id="{AE57B0DA-9D31-4EF0-A8E1-BD8A8A359844}"/>
              </a:ext>
            </a:extLst>
          </p:cNvPr>
          <p:cNvPicPr>
            <a:picLocks noChangeAspect="1"/>
          </p:cNvPicPr>
          <p:nvPr/>
        </p:nvPicPr>
        <p:blipFill>
          <a:blip r:embed="rId5"/>
          <a:stretch>
            <a:fillRect/>
          </a:stretch>
        </p:blipFill>
        <p:spPr>
          <a:xfrm>
            <a:off x="2078956" y="4933007"/>
            <a:ext cx="1849154" cy="1511809"/>
          </a:xfrm>
          <a:prstGeom prst="rect">
            <a:avLst/>
          </a:prstGeom>
        </p:spPr>
      </p:pic>
      <p:sp>
        <p:nvSpPr>
          <p:cNvPr id="21" name="Textfeld 20">
            <a:extLst>
              <a:ext uri="{FF2B5EF4-FFF2-40B4-BE49-F238E27FC236}">
                <a16:creationId xmlns:a16="http://schemas.microsoft.com/office/drawing/2014/main" id="{519E695A-7A64-45D7-A016-BFF8EA6F295E}"/>
              </a:ext>
            </a:extLst>
          </p:cNvPr>
          <p:cNvSpPr txBox="1"/>
          <p:nvPr/>
        </p:nvSpPr>
        <p:spPr>
          <a:xfrm>
            <a:off x="281941" y="175313"/>
            <a:ext cx="3456431" cy="830997"/>
          </a:xfrm>
          <a:prstGeom prst="rect">
            <a:avLst/>
          </a:prstGeom>
          <a:solidFill>
            <a:schemeClr val="accent5">
              <a:lumMod val="20000"/>
              <a:lumOff val="80000"/>
            </a:schemeClr>
          </a:solidFill>
        </p:spPr>
        <p:txBody>
          <a:bodyPr wrap="square" rtlCol="0">
            <a:spAutoFit/>
          </a:bodyPr>
          <a:lstStyle/>
          <a:p>
            <a:r>
              <a:rPr lang="de-AT" sz="2400" b="1" dirty="0">
                <a:solidFill>
                  <a:schemeClr val="accent1">
                    <a:lumMod val="75000"/>
                  </a:schemeClr>
                </a:solidFill>
              </a:rPr>
              <a:t>Für Experten noch weitere Symbole!</a:t>
            </a:r>
          </a:p>
        </p:txBody>
      </p:sp>
      <p:sp>
        <p:nvSpPr>
          <p:cNvPr id="23" name="Textfeld 22">
            <a:extLst>
              <a:ext uri="{FF2B5EF4-FFF2-40B4-BE49-F238E27FC236}">
                <a16:creationId xmlns:a16="http://schemas.microsoft.com/office/drawing/2014/main" id="{1A0D2A65-DA15-4D4A-89E9-50EAB3D16933}"/>
              </a:ext>
            </a:extLst>
          </p:cNvPr>
          <p:cNvSpPr txBox="1"/>
          <p:nvPr/>
        </p:nvSpPr>
        <p:spPr>
          <a:xfrm>
            <a:off x="4175763" y="62419"/>
            <a:ext cx="3456431" cy="1015663"/>
          </a:xfrm>
          <a:prstGeom prst="rect">
            <a:avLst/>
          </a:prstGeom>
          <a:solidFill>
            <a:schemeClr val="accent5">
              <a:lumMod val="20000"/>
              <a:lumOff val="80000"/>
            </a:schemeClr>
          </a:solidFill>
        </p:spPr>
        <p:txBody>
          <a:bodyPr wrap="square" rtlCol="0">
            <a:spAutoFit/>
          </a:bodyPr>
          <a:lstStyle/>
          <a:p>
            <a:r>
              <a:rPr lang="de-AT" sz="1000" b="1" i="1" dirty="0">
                <a:solidFill>
                  <a:srgbClr val="0070C0"/>
                </a:solidFill>
              </a:rPr>
              <a:t>Anleitung</a:t>
            </a:r>
            <a:r>
              <a:rPr lang="de-AT" sz="1000" i="1" dirty="0">
                <a:solidFill>
                  <a:srgbClr val="0070C0"/>
                </a:solidFill>
              </a:rPr>
              <a:t>:</a:t>
            </a:r>
          </a:p>
          <a:p>
            <a:pPr marL="171450" indent="-171450">
              <a:buFont typeface="Arial" panose="020B0604020202020204" pitchFamily="34" charset="0"/>
              <a:buChar char="•"/>
            </a:pPr>
            <a:r>
              <a:rPr lang="de-AT" sz="1000" i="1" dirty="0">
                <a:solidFill>
                  <a:srgbClr val="0070C0"/>
                </a:solidFill>
              </a:rPr>
              <a:t>Speichere zuerst die Bilder auf deinen Computer: Rechtsklick auf das Bild &gt; Als Grafik speichern</a:t>
            </a:r>
          </a:p>
          <a:p>
            <a:pPr marL="171450" indent="-171450">
              <a:buFont typeface="Arial" panose="020B0604020202020204" pitchFamily="34" charset="0"/>
              <a:buChar char="•"/>
            </a:pPr>
            <a:r>
              <a:rPr lang="de-AT" sz="1000" i="1" dirty="0">
                <a:solidFill>
                  <a:srgbClr val="0070C0"/>
                </a:solidFill>
              </a:rPr>
              <a:t>Lade jeweils ein Bilde in ein KI-Portal hoch. </a:t>
            </a:r>
          </a:p>
          <a:p>
            <a:pPr marL="171450" indent="-171450">
              <a:buFont typeface="Arial" panose="020B0604020202020204" pitchFamily="34" charset="0"/>
              <a:buChar char="•"/>
            </a:pPr>
            <a:r>
              <a:rPr lang="de-AT" sz="1000" i="1" dirty="0">
                <a:solidFill>
                  <a:srgbClr val="0070C0"/>
                </a:solidFill>
              </a:rPr>
              <a:t>Frage so etwa: </a:t>
            </a:r>
            <a:r>
              <a:rPr lang="de-AT" sz="1000" b="1" i="1" dirty="0">
                <a:solidFill>
                  <a:srgbClr val="0070C0"/>
                </a:solidFill>
              </a:rPr>
              <a:t>Finde die Bedeutung dieses Symbols, zu finden auf dem Obelisk Flaminio</a:t>
            </a:r>
          </a:p>
        </p:txBody>
      </p:sp>
    </p:spTree>
    <p:extLst>
      <p:ext uri="{BB962C8B-B14F-4D97-AF65-F5344CB8AC3E}">
        <p14:creationId xmlns:p14="http://schemas.microsoft.com/office/powerpoint/2010/main" val="329214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52BB3E-2040-43D4-BFD9-AE3E5E42F4C4}"/>
              </a:ext>
            </a:extLst>
          </p:cNvPr>
          <p:cNvSpPr>
            <a:spLocks noGrp="1"/>
          </p:cNvSpPr>
          <p:nvPr>
            <p:ph type="title"/>
          </p:nvPr>
        </p:nvSpPr>
        <p:spPr/>
        <p:txBody>
          <a:bodyPr/>
          <a:lstStyle/>
          <a:p>
            <a:r>
              <a:rPr lang="de-DE" dirty="0"/>
              <a:t>Abfrage nur zur Kartusche (Gemini)</a:t>
            </a:r>
            <a:br>
              <a:rPr lang="de-DE" dirty="0"/>
            </a:br>
            <a:r>
              <a:rPr lang="de-DE" sz="1200" dirty="0"/>
              <a:t>Lade diese Bild in Gemini (</a:t>
            </a:r>
            <a:r>
              <a:rPr lang="de-DE" sz="1200" dirty="0">
                <a:solidFill>
                  <a:schemeClr val="accent1">
                    <a:lumMod val="75000"/>
                  </a:schemeClr>
                </a:solidFill>
                <a:hlinkClick r:id="rId2"/>
              </a:rPr>
              <a:t>https://gemini.google.com</a:t>
            </a:r>
            <a:r>
              <a:rPr lang="de-DE" sz="1200" dirty="0">
                <a:solidFill>
                  <a:schemeClr val="accent1">
                    <a:lumMod val="75000"/>
                  </a:schemeClr>
                </a:solidFill>
              </a:rPr>
              <a:t>) </a:t>
            </a:r>
            <a:r>
              <a:rPr lang="de-DE" sz="1200" dirty="0"/>
              <a:t>hoch. </a:t>
            </a:r>
            <a:br>
              <a:rPr lang="de-DE" sz="1200" dirty="0"/>
            </a:br>
            <a:r>
              <a:rPr lang="de-DE" sz="1000" b="1" i="1" dirty="0">
                <a:solidFill>
                  <a:schemeClr val="accent1">
                    <a:lumMod val="75000"/>
                  </a:schemeClr>
                </a:solidFill>
              </a:rPr>
              <a:t>Anleitung</a:t>
            </a:r>
            <a:r>
              <a:rPr lang="de-DE" sz="1000" i="1" dirty="0">
                <a:solidFill>
                  <a:schemeClr val="accent1">
                    <a:lumMod val="75000"/>
                  </a:schemeClr>
                </a:solidFill>
              </a:rPr>
              <a:t>: Falls die Formatierung nach dem Hineinkopieren des Textes nicht passt, kann man den Text in den Windows Editor kopieren. Der Windows Editor übernimmt den Text ohne Formatierung. Anschließend kopiert man den Text aus dem Editor in PowerPoint und teilt diesen auf zwei Seiten auf.</a:t>
            </a:r>
            <a:endParaRPr lang="de-AT" sz="1000" i="1" dirty="0">
              <a:solidFill>
                <a:schemeClr val="accent1">
                  <a:lumMod val="75000"/>
                </a:schemeClr>
              </a:solidFill>
            </a:endParaRPr>
          </a:p>
        </p:txBody>
      </p:sp>
      <p:pic>
        <p:nvPicPr>
          <p:cNvPr id="19" name="Grafik 18">
            <a:extLst>
              <a:ext uri="{FF2B5EF4-FFF2-40B4-BE49-F238E27FC236}">
                <a16:creationId xmlns:a16="http://schemas.microsoft.com/office/drawing/2014/main" id="{69B50BC7-107D-4582-A300-CB84E7A2B6B4}"/>
              </a:ext>
            </a:extLst>
          </p:cNvPr>
          <p:cNvPicPr>
            <a:picLocks noChangeAspect="1"/>
          </p:cNvPicPr>
          <p:nvPr/>
        </p:nvPicPr>
        <p:blipFill rotWithShape="1">
          <a:blip r:embed="rId3">
            <a:extLst>
              <a:ext uri="{28A0092B-C50C-407E-A947-70E740481C1C}">
                <a14:useLocalDpi xmlns:a14="http://schemas.microsoft.com/office/drawing/2010/main" val="0"/>
              </a:ext>
            </a:extLst>
          </a:blip>
          <a:srcRect l="35026" t="16626" r="50689" b="52229"/>
          <a:stretch/>
        </p:blipFill>
        <p:spPr>
          <a:xfrm>
            <a:off x="896112" y="1889343"/>
            <a:ext cx="1792224" cy="2605092"/>
          </a:xfrm>
          <a:prstGeom prst="rect">
            <a:avLst/>
          </a:prstGeom>
        </p:spPr>
      </p:pic>
    </p:spTree>
    <p:extLst>
      <p:ext uri="{BB962C8B-B14F-4D97-AF65-F5344CB8AC3E}">
        <p14:creationId xmlns:p14="http://schemas.microsoft.com/office/powerpoint/2010/main" val="3337706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69B50BC7-107D-4582-A300-CB84E7A2B6B4}"/>
              </a:ext>
            </a:extLst>
          </p:cNvPr>
          <p:cNvPicPr>
            <a:picLocks noChangeAspect="1"/>
          </p:cNvPicPr>
          <p:nvPr/>
        </p:nvPicPr>
        <p:blipFill rotWithShape="1">
          <a:blip r:embed="rId2">
            <a:extLst>
              <a:ext uri="{28A0092B-C50C-407E-A947-70E740481C1C}">
                <a14:useLocalDpi xmlns:a14="http://schemas.microsoft.com/office/drawing/2010/main" val="0"/>
              </a:ext>
            </a:extLst>
          </a:blip>
          <a:srcRect l="35026" t="16626" r="50689" b="52229"/>
          <a:stretch/>
        </p:blipFill>
        <p:spPr>
          <a:xfrm>
            <a:off x="896112" y="1889343"/>
            <a:ext cx="1792224" cy="2605092"/>
          </a:xfrm>
          <a:prstGeom prst="rect">
            <a:avLst/>
          </a:prstGeom>
        </p:spPr>
      </p:pic>
    </p:spTree>
    <p:extLst>
      <p:ext uri="{BB962C8B-B14F-4D97-AF65-F5344CB8AC3E}">
        <p14:creationId xmlns:p14="http://schemas.microsoft.com/office/powerpoint/2010/main" val="390876111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528</Words>
  <Application>Microsoft Office PowerPoint</Application>
  <PresentationFormat>Breitbild</PresentationFormat>
  <Paragraphs>54</Paragraphs>
  <Slides>14</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14</vt:i4>
      </vt:variant>
    </vt:vector>
  </HeadingPairs>
  <TitlesOfParts>
    <vt:vector size="18" baseType="lpstr">
      <vt:lpstr>Arial</vt:lpstr>
      <vt:lpstr>Calibri</vt:lpstr>
      <vt:lpstr>Calibri Light</vt:lpstr>
      <vt:lpstr>Office</vt:lpstr>
      <vt:lpstr>Obelisken in Rom</vt:lpstr>
      <vt:lpstr>Flaminischer Obelisk</vt:lpstr>
      <vt:lpstr>PowerPoint-Präsentation</vt:lpstr>
      <vt:lpstr>Daten Finde auf Wikipedia Informationen zum Flaminischen Obelisken. Obelisco Flaminio – Wikipedia</vt:lpstr>
      <vt:lpstr>Inschriften auf dem Obelisco Flaminio Frage auf einer KI-Plattform nach den Bedeutungen der Hieroglyphen auf dem Obelisk. Lade das Bild mit mehreren Inschriften bzw. die einzelnen Ausschnitte hoch. Als Frage kannst du beispielsweise verwenden: Erkläre die Hieroglyphen.</vt:lpstr>
      <vt:lpstr>Inschriften: Zusammenfassung Frage ein KI-Portal nach einer kurzen Zusammenfassung der Bedeutung der Inschriften und kopiere diese rechts vom Bild. </vt:lpstr>
      <vt:lpstr>13 Obelisken gibt es in Rom</vt:lpstr>
      <vt:lpstr>Obelisk:</vt:lpstr>
      <vt:lpstr>Obelisk: Herkunftsland:</vt:lpstr>
      <vt:lpstr>Obelisk: Herkunftsland:</vt:lpstr>
      <vt:lpstr>Obelisk:</vt:lpstr>
      <vt:lpstr>PowerPoint-Präsentation</vt:lpstr>
      <vt:lpstr>Abfrage nur zur Kartusche (Gemini) Lade diese Bild in Gemini (https://gemini.google.com) hoch.  Anleitung: Falls die Formatierung nach dem Hineinkopieren des Textes nicht passt, kann man den Text in den Windows Editor kopieren. Der Windows Editor übernimmt den Text ohne Formatierung. Anschließend kopiert man den Text aus dem Editor in PowerPoint und teilt diesen auf zwei Seiten auf.</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Flaminischer Obelisk</dc:title>
  <dc:creator>Easy4me</dc:creator>
  <cp:lastModifiedBy>Alois Klotz</cp:lastModifiedBy>
  <cp:revision>15</cp:revision>
  <dcterms:created xsi:type="dcterms:W3CDTF">2026-04-10T09:08:55Z</dcterms:created>
  <dcterms:modified xsi:type="dcterms:W3CDTF">2026-04-14T15:03:50Z</dcterms:modified>
</cp:coreProperties>
</file>