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A3CFF6-65BB-4D9B-829A-2E28BBB602D6}" v="9" dt="2026-07-15T09:04:26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09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79CB474D-26C2-46F8-8A34-4CEF6A5C02F7}"/>
    <pc:docChg chg="undo custSel addSld modSld">
      <pc:chgData name="Alois Klotz" userId="0e7873f3-c968-46a8-ac9c-5d38456ab073" providerId="ADAL" clId="{79CB474D-26C2-46F8-8A34-4CEF6A5C02F7}" dt="2026-07-15T09:05:30.219" v="801" actId="20577"/>
      <pc:docMkLst>
        <pc:docMk/>
      </pc:docMkLst>
      <pc:sldChg chg="modSp mod">
        <pc:chgData name="Alois Klotz" userId="0e7873f3-c968-46a8-ac9c-5d38456ab073" providerId="ADAL" clId="{79CB474D-26C2-46F8-8A34-4CEF6A5C02F7}" dt="2026-07-15T08:24:55.240" v="1" actId="1076"/>
        <pc:sldMkLst>
          <pc:docMk/>
          <pc:sldMk cId="0" sldId="256"/>
        </pc:sldMkLst>
        <pc:picChg chg="mod">
          <ac:chgData name="Alois Klotz" userId="0e7873f3-c968-46a8-ac9c-5d38456ab073" providerId="ADAL" clId="{79CB474D-26C2-46F8-8A34-4CEF6A5C02F7}" dt="2026-07-15T08:24:55.240" v="1" actId="1076"/>
          <ac:picMkLst>
            <pc:docMk/>
            <pc:sldMk cId="0" sldId="256"/>
            <ac:picMk id="12" creationId="{BD6DE018-5D8F-4BD1-8BA3-064FC0FC4F02}"/>
          </ac:picMkLst>
        </pc:picChg>
      </pc:sldChg>
      <pc:sldChg chg="addSp modSp mod">
        <pc:chgData name="Alois Klotz" userId="0e7873f3-c968-46a8-ac9c-5d38456ab073" providerId="ADAL" clId="{79CB474D-26C2-46F8-8A34-4CEF6A5C02F7}" dt="2026-07-15T09:05:30.219" v="801" actId="20577"/>
        <pc:sldMkLst>
          <pc:docMk/>
          <pc:sldMk cId="64553998" sldId="257"/>
        </pc:sldMkLst>
        <pc:spChg chg="mod">
          <ac:chgData name="Alois Klotz" userId="0e7873f3-c968-46a8-ac9c-5d38456ab073" providerId="ADAL" clId="{79CB474D-26C2-46F8-8A34-4CEF6A5C02F7}" dt="2026-07-15T08:43:25.586" v="365" actId="1076"/>
          <ac:spMkLst>
            <pc:docMk/>
            <pc:sldMk cId="64553998" sldId="257"/>
            <ac:spMk id="2" creationId="{CCAD4EEF-3A06-4B99-9569-13CA4D73334C}"/>
          </ac:spMkLst>
        </pc:spChg>
        <pc:spChg chg="mod">
          <ac:chgData name="Alois Klotz" userId="0e7873f3-c968-46a8-ac9c-5d38456ab073" providerId="ADAL" clId="{79CB474D-26C2-46F8-8A34-4CEF6A5C02F7}" dt="2026-07-15T08:43:56.093" v="377" actId="1076"/>
          <ac:spMkLst>
            <pc:docMk/>
            <pc:sldMk cId="64553998" sldId="257"/>
            <ac:spMk id="3" creationId="{61DF9F00-4CA1-4541-90E4-28F25E95E4BB}"/>
          </ac:spMkLst>
        </pc:spChg>
        <pc:spChg chg="add mod">
          <ac:chgData name="Alois Klotz" userId="0e7873f3-c968-46a8-ac9c-5d38456ab073" providerId="ADAL" clId="{79CB474D-26C2-46F8-8A34-4CEF6A5C02F7}" dt="2026-07-15T09:05:30.219" v="801" actId="20577"/>
          <ac:spMkLst>
            <pc:docMk/>
            <pc:sldMk cId="64553998" sldId="257"/>
            <ac:spMk id="4" creationId="{7BD31547-B160-EAC3-7BBD-14DEFC6C948D}"/>
          </ac:spMkLst>
        </pc:spChg>
      </pc:sldChg>
      <pc:sldChg chg="modSp add mod">
        <pc:chgData name="Alois Klotz" userId="0e7873f3-c968-46a8-ac9c-5d38456ab073" providerId="ADAL" clId="{79CB474D-26C2-46F8-8A34-4CEF6A5C02F7}" dt="2026-07-15T09:03:26.034" v="790"/>
        <pc:sldMkLst>
          <pc:docMk/>
          <pc:sldMk cId="1535825777" sldId="268"/>
        </pc:sldMkLst>
        <pc:spChg chg="mod">
          <ac:chgData name="Alois Klotz" userId="0e7873f3-c968-46a8-ac9c-5d38456ab073" providerId="ADAL" clId="{79CB474D-26C2-46F8-8A34-4CEF6A5C02F7}" dt="2026-07-15T08:25:32.764" v="12" actId="20577"/>
          <ac:spMkLst>
            <pc:docMk/>
            <pc:sldMk cId="1535825777" sldId="268"/>
            <ac:spMk id="2" creationId="{988F0363-BBDF-AA4A-7EB4-058D7C5BED7E}"/>
          </ac:spMkLst>
        </pc:spChg>
        <pc:spChg chg="mod">
          <ac:chgData name="Alois Klotz" userId="0e7873f3-c968-46a8-ac9c-5d38456ab073" providerId="ADAL" clId="{79CB474D-26C2-46F8-8A34-4CEF6A5C02F7}" dt="2026-07-15T08:35:04.373" v="30"/>
          <ac:spMkLst>
            <pc:docMk/>
            <pc:sldMk cId="1535825777" sldId="268"/>
            <ac:spMk id="4" creationId="{33863F30-1375-2C8D-A489-CC035DD60CC6}"/>
          </ac:spMkLst>
        </pc:spChg>
        <pc:spChg chg="mod">
          <ac:chgData name="Alois Klotz" userId="0e7873f3-c968-46a8-ac9c-5d38456ab073" providerId="ADAL" clId="{79CB474D-26C2-46F8-8A34-4CEF6A5C02F7}" dt="2026-07-15T08:36:43.667" v="31"/>
          <ac:spMkLst>
            <pc:docMk/>
            <pc:sldMk cId="1535825777" sldId="268"/>
            <ac:spMk id="11" creationId="{9E1825A6-27D9-CD8F-C663-1F048DD43294}"/>
          </ac:spMkLst>
        </pc:spChg>
        <pc:spChg chg="mod">
          <ac:chgData name="Alois Klotz" userId="0e7873f3-c968-46a8-ac9c-5d38456ab073" providerId="ADAL" clId="{79CB474D-26C2-46F8-8A34-4CEF6A5C02F7}" dt="2026-07-15T09:03:26.034" v="790"/>
          <ac:spMkLst>
            <pc:docMk/>
            <pc:sldMk cId="1535825777" sldId="268"/>
            <ac:spMk id="18" creationId="{F3364CA7-4776-3AD8-F071-8985C1EF957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Buchfink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Zaunk%C3%B6nig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Zilpzalp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Rotkehlchen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Kleiber_(Art)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Kohlmeise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M%C3%A4usebussard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Falkenartige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M%C3%B6nchsgrasm%C3%BCcke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e.wikipedia.org/wiki/Haubenmeise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hyperlink" Target="https://commons.wikimedia.org/wiki/File:Picus_viridis_dis.png" TargetMode="Externa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hyperlink" Target="https://creativecommons.org/licenses/by-sa/3.0/deed.de" TargetMode="External"/><Relationship Id="rId11" Type="http://schemas.openxmlformats.org/officeDocument/2006/relationships/hyperlink" Target="https://commons.wikimedia.org/wiki/User:Achim_Raschka" TargetMode="External"/><Relationship Id="rId5" Type="http://schemas.openxmlformats.org/officeDocument/2006/relationships/hyperlink" Target="https://commons.wikimedia.org/wiki/File:03_vgrue-10-11.jpg" TargetMode="External"/><Relationship Id="rId10" Type="http://schemas.openxmlformats.org/officeDocument/2006/relationships/hyperlink" Target="https://de.wikipedia.org/wiki/Gr%C3%BCnspecht" TargetMode="External"/><Relationship Id="rId4" Type="http://schemas.openxmlformats.org/officeDocument/2006/relationships/hyperlink" Target="https://www.google.com/search?q=https://commons.wikimedia.org/wiki/User:Hans-J%25C3%25B6rg_Hellwig" TargetMode="Externa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D4EEF-3A06-4B99-9569-13CA4D733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595437"/>
            <a:ext cx="7772400" cy="1470025"/>
          </a:xfrm>
        </p:spPr>
        <p:txBody>
          <a:bodyPr/>
          <a:lstStyle/>
          <a:p>
            <a:r>
              <a:rPr lang="de-AT" dirty="0"/>
              <a:t>Heimische Vögel</a:t>
            </a:r>
            <a:br>
              <a:rPr lang="de-AT" dirty="0"/>
            </a:br>
            <a:r>
              <a:rPr lang="de-AT" sz="1200" dirty="0"/>
              <a:t>Europa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DF9F00-4CA1-4541-90E4-28F25E95E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7950" y="6445250"/>
            <a:ext cx="781050" cy="336550"/>
          </a:xfrm>
        </p:spPr>
        <p:txBody>
          <a:bodyPr>
            <a:normAutofit/>
          </a:bodyPr>
          <a:lstStyle/>
          <a:p>
            <a:r>
              <a:rPr lang="de-AT" sz="1200" i="1" dirty="0"/>
              <a:t>Easy4me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BD31547-B160-EAC3-7BBD-14DEFC6C948D}"/>
              </a:ext>
            </a:extLst>
          </p:cNvPr>
          <p:cNvSpPr txBox="1"/>
          <p:nvPr/>
        </p:nvSpPr>
        <p:spPr>
          <a:xfrm>
            <a:off x="571500" y="3811589"/>
            <a:ext cx="7772400" cy="2431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b="1" dirty="0"/>
              <a:t>Arbeitsaufträge, verwende Wikipedia:</a:t>
            </a:r>
          </a:p>
          <a:p>
            <a:pPr marL="228600" indent="-228600">
              <a:buFont typeface="+mj-lt"/>
              <a:buAutoNum type="arabicPeriod"/>
            </a:pPr>
            <a:r>
              <a:rPr lang="de-AT" sz="1400" dirty="0"/>
              <a:t>Kopiere von Wikipedia ein paar Sätze in das Textfeld</a:t>
            </a:r>
          </a:p>
          <a:p>
            <a:pPr marL="228600" indent="-228600">
              <a:buFont typeface="+mj-lt"/>
              <a:buAutoNum type="arabicPeriod"/>
            </a:pPr>
            <a:r>
              <a:rPr lang="de-AT" sz="1400" dirty="0"/>
              <a:t>Tausche das Vogelfoto </a:t>
            </a:r>
            <a:r>
              <a:rPr lang="de-AT" sz="1400"/>
              <a:t>(Buchfink) aus</a:t>
            </a:r>
            <a:r>
              <a:rPr lang="de-AT" sz="1400" dirty="0"/>
              <a:t>, kontrolliere, ob die Lizenzangaben passen</a:t>
            </a:r>
          </a:p>
          <a:p>
            <a:pPr marL="228600" indent="-228600">
              <a:buFont typeface="+mj-lt"/>
              <a:buAutoNum type="arabicPeriod"/>
            </a:pPr>
            <a:r>
              <a:rPr lang="de-AT" sz="1400" dirty="0"/>
              <a:t>Tausche die Karte mit dem Verbreitungsgebiet aus, kontrolliere, ob die Lizenzangaben passen</a:t>
            </a:r>
          </a:p>
          <a:p>
            <a:pPr marL="228600" indent="-228600">
              <a:buFont typeface="+mj-lt"/>
              <a:buAutoNum type="arabicPeriod"/>
            </a:pPr>
            <a:r>
              <a:rPr lang="de-AT" sz="1400" dirty="0"/>
              <a:t>Tausche die Sounddatei (findest du auf Easy4me) aus – füge die Richtige ein</a:t>
            </a:r>
          </a:p>
          <a:p>
            <a:endParaRPr lang="de-AT" sz="1400" dirty="0"/>
          </a:p>
          <a:p>
            <a:r>
              <a:rPr lang="de-AT" sz="1400" b="1" i="1" dirty="0"/>
              <a:t>Hinweis</a:t>
            </a:r>
            <a:r>
              <a:rPr lang="de-AT" sz="1400" i="1" dirty="0"/>
              <a:t>: Falls du nicht sicher bist, welche Lizenzangaben du benötigst, kopiere den Link zum Vogelbild (Rechtsklick auf das Bild) oder Karte mit der Verbreitung des Vogels in eine KI-Anwendung. </a:t>
            </a:r>
            <a:br>
              <a:rPr lang="de-AT" sz="1400" i="1" dirty="0"/>
            </a:br>
            <a:r>
              <a:rPr lang="de-AT" sz="1400" b="1" i="1" dirty="0"/>
              <a:t>Prompt</a:t>
            </a:r>
            <a:r>
              <a:rPr lang="de-AT" sz="1400" i="1" dirty="0"/>
              <a:t>: Welche Lizenzinformation muss ich hier einfügen?</a:t>
            </a:r>
            <a:br>
              <a:rPr lang="de-AT" sz="1400" i="1" dirty="0"/>
            </a:br>
            <a:r>
              <a:rPr lang="de-AT" sz="1400" i="1" dirty="0"/>
              <a:t>Die KI stellt dir dann die Lizenzinformationen zur Verfügung!</a:t>
            </a:r>
            <a:endParaRPr lang="de-AT" sz="1200" i="1" dirty="0"/>
          </a:p>
          <a:p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6455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62590"/>
            <a:ext cx="20462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Buchfink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</a:t>
            </a:r>
            <a:r>
              <a:rPr lang="de-AT" sz="800" dirty="0" err="1"/>
              <a:t>Self</a:t>
            </a:r>
            <a:r>
              <a:rPr lang="de-AT" sz="800" dirty="0"/>
              <a:t>: Commons </a:t>
            </a:r>
            <a:r>
              <a:rPr lang="de-AT" sz="800" dirty="0" err="1"/>
              <a:t>user</a:t>
            </a:r>
            <a:r>
              <a:rPr lang="de-AT" sz="800" dirty="0"/>
              <a:t> </a:t>
            </a:r>
            <a:r>
              <a:rPr lang="de-AT" sz="800" dirty="0" err="1"/>
              <a:t>MichaelMaggs</a:t>
            </a:r>
            <a:r>
              <a:rPr lang="de-AT" sz="800" dirty="0"/>
              <a:t> - Selbst fotografiert, CC BY-SA 2.5, https://commons.wikimedia.org/w/index.php?curid=2104233</a:t>
            </a:r>
            <a:endParaRPr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4183693" y="693941"/>
            <a:ext cx="44197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</a:t>
            </a:r>
            <a:r>
              <a:rPr lang="de-DE" sz="1600" b="1" dirty="0"/>
              <a:t>Buchfink</a:t>
            </a:r>
            <a:r>
              <a:rPr lang="de-DE" sz="1600" dirty="0"/>
              <a:t> (</a:t>
            </a:r>
            <a:r>
              <a:rPr lang="de-DE" sz="1600" i="1" dirty="0" err="1"/>
              <a:t>Fringilla</a:t>
            </a:r>
            <a:r>
              <a:rPr lang="de-DE" sz="1600" i="1" dirty="0"/>
              <a:t> </a:t>
            </a:r>
            <a:r>
              <a:rPr lang="de-DE" sz="1600" i="1" dirty="0" err="1"/>
              <a:t>coelebs</a:t>
            </a:r>
            <a:r>
              <a:rPr lang="de-DE" sz="1600" dirty="0"/>
              <a:t>) ist ein zur Familie der Finken (</a:t>
            </a:r>
            <a:r>
              <a:rPr lang="de-DE" sz="1600" dirty="0" err="1"/>
              <a:t>Fringillidae</a:t>
            </a:r>
            <a:r>
              <a:rPr lang="de-DE" sz="1600" dirty="0"/>
              <a:t>) gehöriger Singvogel… 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Textfeld.</a:t>
            </a:r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Klicke auf das Textfeld, lösche den Inhalt (nicht das Textfeld) und kopiere den ersten Absatz aus der Zwischenablage in das Textfeld.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123477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57200" y="756773"/>
            <a:ext cx="30480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200" dirty="0">
                <a:hlinkClick r:id="rId7"/>
              </a:rPr>
              <a:t>https://de.wikipedia.org/wiki/Buchfink</a:t>
            </a:r>
            <a:endParaRPr lang="de-AT" sz="1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B63CE2D-9D40-4AD2-A009-B7B1ABBF2C6D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23861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Zaunkönig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Andreas Trepte - Eigenes Werk, CC BY-SA 2.5, https://commons.wikimedia.org/w/index.php?curid=22796287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085318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756773"/>
            <a:ext cx="30480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https://de.wikipedia.org/wiki/Zaunk%C3%B6nig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454E95E-DCD0-41A6-827F-DD877D001DAF}"/>
              </a:ext>
            </a:extLst>
          </p:cNvPr>
          <p:cNvSpPr txBox="1"/>
          <p:nvPr/>
        </p:nvSpPr>
        <p:spPr>
          <a:xfrm>
            <a:off x="4296426" y="6329452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D4AD0EE-AF9B-43F7-A1C6-87AB4C455CAB}"/>
              </a:ext>
            </a:extLst>
          </p:cNvPr>
          <p:cNvSpPr txBox="1"/>
          <p:nvPr/>
        </p:nvSpPr>
        <p:spPr>
          <a:xfrm>
            <a:off x="4183693" y="693941"/>
            <a:ext cx="4419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</a:t>
            </a:r>
            <a:r>
              <a:rPr lang="de-DE" sz="1600" b="1" dirty="0"/>
              <a:t>Zaunkönig…</a:t>
            </a:r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00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180530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Zilpzalp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Andreas Trepte - Eigenes Werk, CC BY-SA 2.5, https://commons.wikimedia.org/w/index.php?curid=26494111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048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https://de.wikipedia.org/wiki/Zilpzalp</a:t>
            </a:r>
            <a:endParaRPr lang="de-AT" sz="1000" dirty="0"/>
          </a:p>
          <a:p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484EBB1-D1B3-4C86-80EB-B39261E29E18}"/>
              </a:ext>
            </a:extLst>
          </p:cNvPr>
          <p:cNvSpPr txBox="1"/>
          <p:nvPr/>
        </p:nvSpPr>
        <p:spPr>
          <a:xfrm>
            <a:off x="4296426" y="6487076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84DC07-DD4D-41BA-806F-EC3F81D3EA2F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</a:t>
            </a:r>
            <a:r>
              <a:rPr lang="de-DE" sz="1600" b="1" dirty="0"/>
              <a:t>Zilpzalp</a:t>
            </a:r>
            <a:r>
              <a:rPr lang="de-DE" sz="1600" dirty="0"/>
              <a:t>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33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283539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Rotkehlchen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en-US" sz="800" dirty="0"/>
              <a:t>Von Jacob Spinks from </a:t>
            </a:r>
            <a:r>
              <a:rPr lang="en-US" sz="800" dirty="0" err="1"/>
              <a:t>Northamptonshire</a:t>
            </a:r>
            <a:r>
              <a:rPr lang="en-US" sz="800" dirty="0"/>
              <a:t>, England - Robin, CC BY 2.0, https://commons.wikimedia.org/w/index.php?curid=37128240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0480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https://de.wikipedia.org/wiki/Rotkehlchen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1995609-0059-4266-AFB7-7579AD7FCAD7}"/>
              </a:ext>
            </a:extLst>
          </p:cNvPr>
          <p:cNvSpPr txBox="1"/>
          <p:nvPr/>
        </p:nvSpPr>
        <p:spPr>
          <a:xfrm>
            <a:off x="4290162" y="6435721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F425406D-EC03-4CD3-A220-CC71FD67E1E5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Das </a:t>
            </a:r>
            <a:r>
              <a:rPr lang="de-DE" sz="1600" b="1" dirty="0" err="1"/>
              <a:t>Rokehlchen</a:t>
            </a:r>
            <a:r>
              <a:rPr lang="de-DE" sz="1600" dirty="0"/>
              <a:t>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6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169309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Kleiber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DE" sz="800" dirty="0"/>
              <a:t>Von Tehgnz1 - Eigenes Werk, CC BY-SA 4.0, https://commons.wikimedia.org/w/index.php?curid=46031793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0480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https://de.wikipedia.org/wiki/Kleiber_(Art)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A67FCD1-35CF-4F05-B2CB-7CACC96BF756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3BF4099-3F22-4C26-8581-771599C3F3D0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</a:t>
            </a:r>
            <a:r>
              <a:rPr lang="de-DE" sz="1600" b="1" dirty="0"/>
              <a:t>Kleiber</a:t>
            </a:r>
            <a:r>
              <a:rPr lang="de-DE" sz="1600" dirty="0"/>
              <a:t>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55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239976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Kohlmeise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Luc </a:t>
            </a:r>
            <a:r>
              <a:rPr lang="de-AT" sz="800" dirty="0" err="1"/>
              <a:t>Viatour</a:t>
            </a:r>
            <a:r>
              <a:rPr lang="de-AT" sz="800" dirty="0"/>
              <a:t> </a:t>
            </a:r>
            <a:r>
              <a:rPr lang="de-AT" sz="800" dirty="0" err="1"/>
              <a:t>from</a:t>
            </a:r>
            <a:r>
              <a:rPr lang="de-AT" sz="800" dirty="0"/>
              <a:t> Bruxelles, </a:t>
            </a:r>
            <a:r>
              <a:rPr lang="de-AT" sz="800" dirty="0" err="1"/>
              <a:t>Belgique</a:t>
            </a:r>
            <a:r>
              <a:rPr lang="de-AT" sz="800" dirty="0"/>
              <a:t> - </a:t>
            </a:r>
            <a:r>
              <a:rPr lang="de-AT" sz="800" dirty="0" err="1"/>
              <a:t>Parus</a:t>
            </a:r>
            <a:r>
              <a:rPr lang="de-AT" sz="800" dirty="0"/>
              <a:t> </a:t>
            </a:r>
            <a:r>
              <a:rPr lang="de-AT" sz="800" dirty="0" err="1"/>
              <a:t>major</a:t>
            </a:r>
            <a:r>
              <a:rPr lang="de-AT" sz="800" dirty="0"/>
              <a:t> Luc </a:t>
            </a:r>
            <a:r>
              <a:rPr lang="de-AT" sz="800" dirty="0" err="1"/>
              <a:t>Viatour</a:t>
            </a:r>
            <a:r>
              <a:rPr lang="de-AT" sz="800" dirty="0"/>
              <a:t>, CC BY-SA 2.0, https://commons.wikimedia.org/w/index.php?curid=9504603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0480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https://de.wikipedia.org/wiki/Kohlmeise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98B1E22-8473-4080-81B0-C250940C6C25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9D68177-75D9-4134-B3A8-8CC46705263D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Die </a:t>
            </a:r>
            <a:r>
              <a:rPr lang="de-DE" sz="1600" b="1" dirty="0"/>
              <a:t>Kohlmeise</a:t>
            </a:r>
            <a:r>
              <a:rPr lang="de-DE" sz="1600" dirty="0"/>
              <a:t>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7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340843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Mäusebussard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DE" sz="800" dirty="0"/>
              <a:t>Von </a:t>
            </a:r>
            <a:r>
              <a:rPr lang="de-DE" sz="800" dirty="0" err="1"/>
              <a:t>Morbakka</a:t>
            </a:r>
            <a:r>
              <a:rPr lang="de-DE" sz="800" dirty="0"/>
              <a:t> - Eigenes Werk, CC BY 4.0, https://commons.wikimedia.org/w/index.php?curid=158851400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0480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https://de.wikipedia.org/wiki/M%C3%A4usebussard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BBB0A5C-64E1-4CAF-871B-1D9EF5B78D27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C1E134AB-BC9D-4762-95EC-341E18B0F4B6}"/>
              </a:ext>
            </a:extLst>
          </p:cNvPr>
          <p:cNvSpPr txBox="1"/>
          <p:nvPr/>
        </p:nvSpPr>
        <p:spPr>
          <a:xfrm>
            <a:off x="4183693" y="693941"/>
            <a:ext cx="4419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</a:t>
            </a:r>
            <a:r>
              <a:rPr lang="de-DE" sz="1600" b="1" dirty="0"/>
              <a:t>Mäusebussard</a:t>
            </a:r>
            <a:r>
              <a:rPr lang="de-DE" sz="1600" dirty="0"/>
              <a:t>…</a:t>
            </a:r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98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15527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Falken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Andreas Trepte - Eigenes Werk, CC BY-SA 2.5, https://commons.wikimedia.org/w/index.php?curid=26494111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0480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https://de.wikipedia.org/wiki/Falkenartige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6533D61-FC36-4F41-B2F0-72D2706F6EDD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4401007-0D07-4E32-A05F-78DDB0409769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</a:t>
            </a:r>
            <a:r>
              <a:rPr lang="de-DE" sz="1600" b="1" dirty="0"/>
              <a:t>Falke</a:t>
            </a:r>
            <a:r>
              <a:rPr lang="de-DE" sz="1600" dirty="0"/>
              <a:t>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21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415241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Mönchsgrasmücke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</a:t>
            </a:r>
            <a:r>
              <a:rPr lang="de-AT" sz="800" dirty="0" err="1"/>
              <a:t>photo</a:t>
            </a:r>
            <a:r>
              <a:rPr lang="de-AT" sz="800" dirty="0"/>
              <a:t> </a:t>
            </a:r>
            <a:r>
              <a:rPr lang="de-AT" sz="800" dirty="0" err="1"/>
              <a:t>taken</a:t>
            </a:r>
            <a:r>
              <a:rPr lang="de-AT" sz="800" dirty="0"/>
              <a:t> </a:t>
            </a:r>
            <a:r>
              <a:rPr lang="de-AT" sz="800" dirty="0" err="1"/>
              <a:t>by</a:t>
            </a:r>
            <a:r>
              <a:rPr lang="de-AT" sz="800" dirty="0"/>
              <a:t> Jakub </a:t>
            </a:r>
            <a:r>
              <a:rPr lang="de-AT" sz="800" dirty="0" err="1"/>
              <a:t>Stančo</a:t>
            </a:r>
            <a:r>
              <a:rPr lang="de-AT" sz="800" dirty="0"/>
              <a:t>, - Übertragen aus </a:t>
            </a:r>
            <a:r>
              <a:rPr lang="de-AT" sz="800" dirty="0" err="1"/>
              <a:t>cs.wikipedia</a:t>
            </a:r>
            <a:r>
              <a:rPr lang="de-AT" sz="800" dirty="0"/>
              <a:t> nach Commons., CC BY-SA 3.0, https://commons.wikimedia.org/w/index.php?curid=1772963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574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https://de.wikipedia.org/wiki/M%C3%B6nchsgrasm%C3%BCcke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6533D61-FC36-4F41-B2F0-72D2706F6EDD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4401007-0D07-4E32-A05F-78DDB0409769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Die Mönchsgrasmücke…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1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311174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Haubenmeise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5933413"/>
            <a:ext cx="31995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Von </a:t>
            </a:r>
            <a:r>
              <a:rPr lang="de-AT" sz="800" dirty="0" err="1"/>
              <a:t>photo</a:t>
            </a:r>
            <a:r>
              <a:rPr lang="de-AT" sz="800" dirty="0"/>
              <a:t> </a:t>
            </a:r>
            <a:r>
              <a:rPr lang="de-AT" sz="800" dirty="0" err="1"/>
              <a:t>taken</a:t>
            </a:r>
            <a:r>
              <a:rPr lang="de-AT" sz="800" dirty="0"/>
              <a:t> </a:t>
            </a:r>
            <a:r>
              <a:rPr lang="de-AT" sz="800" dirty="0" err="1"/>
              <a:t>by</a:t>
            </a:r>
            <a:r>
              <a:rPr lang="de-AT" sz="800" dirty="0"/>
              <a:t> Jakub </a:t>
            </a:r>
            <a:r>
              <a:rPr lang="de-AT" sz="800" dirty="0" err="1"/>
              <a:t>Stančo</a:t>
            </a:r>
            <a:r>
              <a:rPr lang="de-AT" sz="800" dirty="0"/>
              <a:t>, - Übertragen aus </a:t>
            </a:r>
            <a:r>
              <a:rPr lang="de-AT" sz="800" dirty="0" err="1"/>
              <a:t>cs.wikipedia</a:t>
            </a:r>
            <a:r>
              <a:rPr lang="de-AT" sz="800" dirty="0"/>
              <a:t> nach Commons., CC BY-SA 3.0, https://commons.wikimedia.org/w/index.php?curid=1772963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2A9BEF-8274-4830-BD0E-878EF184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C1752394-3C6F-4E24-89FB-6DEE3B236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49A9266-9E7D-4A4F-98A8-A10956BC92CC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0883E13-9D45-46BB-8832-5AB0DFF2852F}"/>
              </a:ext>
            </a:extLst>
          </p:cNvPr>
          <p:cNvSpPr txBox="1"/>
          <p:nvPr/>
        </p:nvSpPr>
        <p:spPr>
          <a:xfrm>
            <a:off x="427950" y="811893"/>
            <a:ext cx="3574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7"/>
              </a:rPr>
              <a:t>https://de.wikipedia.org/wiki/Haubenmeise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6533D61-FC36-4F41-B2F0-72D2706F6EDD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I, </a:t>
            </a:r>
            <a:r>
              <a:rPr lang="de-AT" sz="800" dirty="0" err="1"/>
              <a:t>Gretaz</a:t>
            </a:r>
            <a:r>
              <a:rPr lang="de-AT" sz="800" dirty="0"/>
              <a:t>, CC BY-SA 3.0 &lt;http://creativecommons.org/licenses/by-sa/3.0/&gt;, via Wikimedia Commons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4401007-0D07-4E32-A05F-78DDB0409769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Die Haubenmeise…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54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616D1-F8F7-328A-74DD-7CF9E076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8F0363-BBDF-AA4A-7EB4-058D7C5BED7E}"/>
              </a:ext>
            </a:extLst>
          </p:cNvPr>
          <p:cNvSpPr txBox="1"/>
          <p:nvPr/>
        </p:nvSpPr>
        <p:spPr>
          <a:xfrm>
            <a:off x="382044" y="111482"/>
            <a:ext cx="264854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Grünspecht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863F30-1375-2C8D-A489-CC035DD60CC6}"/>
              </a:ext>
            </a:extLst>
          </p:cNvPr>
          <p:cNvSpPr txBox="1"/>
          <p:nvPr/>
        </p:nvSpPr>
        <p:spPr>
          <a:xfrm>
            <a:off x="457199" y="5933413"/>
            <a:ext cx="319950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de-AT" sz="800" dirty="0"/>
              <a:t>Foto: </a:t>
            </a:r>
            <a:r>
              <a:rPr lang="de-AT" sz="800" dirty="0">
                <a:hlinkClick r:id="rId4"/>
              </a:rPr>
              <a:t>Hans-Jörg Hellwig</a:t>
            </a:r>
            <a:r>
              <a:rPr lang="de-AT" sz="800" dirty="0"/>
              <a:t>, </a:t>
            </a:r>
            <a:r>
              <a:rPr lang="de-AT" sz="800" dirty="0">
                <a:hlinkClick r:id="rId5"/>
              </a:rPr>
              <a:t>03 vgrue-10-11</a:t>
            </a:r>
            <a:r>
              <a:rPr lang="de-AT" sz="800" dirty="0"/>
              <a:t>, lizenziert unter </a:t>
            </a:r>
            <a:r>
              <a:rPr lang="de-AT" sz="800" dirty="0">
                <a:hlinkClick r:id="rId6"/>
              </a:rPr>
              <a:t>CC BY-SA 3.0</a:t>
            </a:r>
            <a:r>
              <a:rPr lang="de-AT" sz="800" dirty="0"/>
              <a:t>.</a:t>
            </a:r>
            <a:endParaRPr sz="8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F31E2E4-E53C-309A-04F7-D4AFEA0AC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6164" y="4231292"/>
            <a:ext cx="3486150" cy="2091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9C0DE32-5BF3-1A0C-D76D-4BCD7EE784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953" y="1514252"/>
            <a:ext cx="3048000" cy="430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birdnet_mobile_7099048009_recording_135">
            <a:hlinkClick r:id="" action="ppaction://media"/>
            <a:extLst>
              <a:ext uri="{FF2B5EF4-FFF2-40B4-BE49-F238E27FC236}">
                <a16:creationId xmlns:a16="http://schemas.microsoft.com/office/drawing/2014/main" id="{A61B0AEF-04E6-DE5A-6FA1-585DD87A4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36087" y="3508652"/>
            <a:ext cx="316500" cy="3165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5025E613-10C7-2FF1-C747-CA0A3275F2AE}"/>
              </a:ext>
            </a:extLst>
          </p:cNvPr>
          <p:cNvSpPr txBox="1"/>
          <p:nvPr/>
        </p:nvSpPr>
        <p:spPr>
          <a:xfrm>
            <a:off x="4296426" y="3482236"/>
            <a:ext cx="103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Gesang: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3364CA7-4776-3AD8-F071-8985C1EF957D}"/>
              </a:ext>
            </a:extLst>
          </p:cNvPr>
          <p:cNvSpPr txBox="1"/>
          <p:nvPr/>
        </p:nvSpPr>
        <p:spPr>
          <a:xfrm>
            <a:off x="427950" y="811893"/>
            <a:ext cx="3574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>
                <a:hlinkClick r:id="rId10"/>
              </a:rPr>
              <a:t>https://de.wikipedia.org/wiki/Gr%C3%BCnspecht</a:t>
            </a:r>
            <a:endParaRPr lang="de-AT" sz="1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E1825A6-27D9-CD8F-C663-1F048DD43294}"/>
              </a:ext>
            </a:extLst>
          </p:cNvPr>
          <p:cNvSpPr txBox="1"/>
          <p:nvPr/>
        </p:nvSpPr>
        <p:spPr>
          <a:xfrm>
            <a:off x="4296426" y="6379354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/>
              <a:t>Grafik: </a:t>
            </a:r>
            <a:r>
              <a:rPr lang="de-AT" sz="800" dirty="0">
                <a:hlinkClick r:id="rId11"/>
              </a:rPr>
              <a:t>Achim Raschka</a:t>
            </a:r>
            <a:r>
              <a:rPr lang="de-AT" sz="800" dirty="0"/>
              <a:t>, </a:t>
            </a:r>
            <a:r>
              <a:rPr lang="de-AT" sz="800" dirty="0">
                <a:hlinkClick r:id="rId12"/>
              </a:rPr>
              <a:t>Picus viridis dis.png</a:t>
            </a:r>
            <a:r>
              <a:rPr lang="de-AT" sz="800" dirty="0"/>
              <a:t>, lizenziert unter </a:t>
            </a:r>
            <a:r>
              <a:rPr lang="de-AT" sz="800" dirty="0">
                <a:hlinkClick r:id="rId6"/>
              </a:rPr>
              <a:t>CC BY-SA 3.0</a:t>
            </a:r>
            <a:r>
              <a:rPr lang="de-AT" sz="800" dirty="0"/>
              <a:t>.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7DF81872-2E0A-1CC3-0B98-D4BB8914FD3D}"/>
              </a:ext>
            </a:extLst>
          </p:cNvPr>
          <p:cNvSpPr txBox="1"/>
          <p:nvPr/>
        </p:nvSpPr>
        <p:spPr>
          <a:xfrm>
            <a:off x="4183693" y="693941"/>
            <a:ext cx="44197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Die Haubenmeise…</a:t>
            </a:r>
          </a:p>
          <a:p>
            <a:endParaRPr lang="de-DE" sz="1600" dirty="0"/>
          </a:p>
          <a:p>
            <a:r>
              <a:rPr lang="de-DE" sz="1600" i="1" dirty="0">
                <a:solidFill>
                  <a:schemeClr val="tx2">
                    <a:lumMod val="75000"/>
                  </a:schemeClr>
                </a:solidFill>
              </a:rPr>
              <a:t>Kopiere den ersten Absatz von Wikipedia in dieses Textfeld!</a:t>
            </a:r>
            <a:endParaRPr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2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44" y="111482"/>
            <a:ext cx="298318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lang="de-AT" dirty="0"/>
              <a:t>Tannenhäher</a:t>
            </a:r>
            <a:endParaRPr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D6DE018-5D8F-4BD1-8BA3-064FC0FC4F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22" t="4372" r="13307" b="4616"/>
          <a:stretch/>
        </p:blipFill>
        <p:spPr>
          <a:xfrm>
            <a:off x="551145" y="2277773"/>
            <a:ext cx="3171997" cy="3054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E4401007-0D07-4E32-A05F-78DDB0409769}"/>
              </a:ext>
            </a:extLst>
          </p:cNvPr>
          <p:cNvSpPr txBox="1"/>
          <p:nvPr/>
        </p:nvSpPr>
        <p:spPr>
          <a:xfrm>
            <a:off x="4183693" y="1455538"/>
            <a:ext cx="44197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Der Tannenhäher</a:t>
            </a:r>
          </a:p>
          <a:p>
            <a:endParaRPr lang="de-DE" sz="16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E51BB31-102B-472D-8DB7-C17C38AF8165}"/>
              </a:ext>
            </a:extLst>
          </p:cNvPr>
          <p:cNvSpPr txBox="1"/>
          <p:nvPr/>
        </p:nvSpPr>
        <p:spPr>
          <a:xfrm>
            <a:off x="4183693" y="187890"/>
            <a:ext cx="417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Der </a:t>
            </a:r>
            <a:r>
              <a:rPr lang="de-DE" sz="1200" b="1" dirty="0"/>
              <a:t>Tannenhäher</a:t>
            </a:r>
            <a:r>
              <a:rPr lang="de-DE" sz="1200" dirty="0"/>
              <a:t> (</a:t>
            </a:r>
            <a:r>
              <a:rPr lang="de-DE" sz="1200" dirty="0" err="1"/>
              <a:t>Nucifraga</a:t>
            </a:r>
            <a:r>
              <a:rPr lang="de-DE" sz="1200" dirty="0"/>
              <a:t> </a:t>
            </a:r>
            <a:r>
              <a:rPr lang="de-DE" sz="1200" dirty="0" err="1"/>
              <a:t>caryocatactes</a:t>
            </a:r>
            <a:r>
              <a:rPr lang="de-DE" sz="1200" dirty="0"/>
              <a:t>) spielt eine überraschend wichtige Rolle für die Umwelt, besonders in Berg- und Nadelwäldern.</a:t>
            </a:r>
            <a:br>
              <a:rPr lang="de-DE" sz="1200" dirty="0"/>
            </a:br>
            <a:endParaRPr lang="de-DE" sz="1200" dirty="0"/>
          </a:p>
          <a:p>
            <a:r>
              <a:rPr lang="de-DE" sz="1200" i="1" dirty="0"/>
              <a:t>Finde mit einem KI-Portal heraus, warum das so ist und kopiere die Information in das untere Textfeld.</a:t>
            </a:r>
            <a:endParaRPr lang="de-AT" sz="1200" i="1" dirty="0"/>
          </a:p>
        </p:txBody>
      </p:sp>
    </p:spTree>
    <p:extLst>
      <p:ext uri="{BB962C8B-B14F-4D97-AF65-F5344CB8AC3E}">
        <p14:creationId xmlns:p14="http://schemas.microsoft.com/office/powerpoint/2010/main" val="1198508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1091</Words>
  <Application>Microsoft Office PowerPoint</Application>
  <PresentationFormat>Bildschirmpräsentation (4:3)</PresentationFormat>
  <Paragraphs>100</Paragraphs>
  <Slides>13</Slides>
  <Notes>0</Notes>
  <HiddenSlides>0</HiddenSlides>
  <MMClips>11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Heimische Vögel Europa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Christian</dc:creator>
  <cp:keywords/>
  <dc:description>generated using python-pptx</dc:description>
  <cp:lastModifiedBy>Alois Klotz</cp:lastModifiedBy>
  <cp:revision>14</cp:revision>
  <dcterms:created xsi:type="dcterms:W3CDTF">2013-01-27T09:14:16Z</dcterms:created>
  <dcterms:modified xsi:type="dcterms:W3CDTF">2026-07-15T09:05:33Z</dcterms:modified>
  <cp:category/>
</cp:coreProperties>
</file>