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274B-E0F3-45A0-91BE-474F52F99F37}" type="datetimeFigureOut">
              <a:rPr lang="de-AT" smtClean="0"/>
              <a:t>09.03.2026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3F8BD-BB04-43F9-8DA0-89E8763ACAD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57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7F0-0E3F-49BA-879D-3682DD4F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73" y="365125"/>
            <a:ext cx="11572103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FB09C9-EF2E-4178-A0D4-0F9CE6C4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E1D56A7-1D0B-4AED-BA97-D6EBEC3360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774" y="1857632"/>
            <a:ext cx="5585254" cy="3573164"/>
          </a:xfrm>
        </p:spPr>
        <p:txBody>
          <a:bodyPr/>
          <a:lstStyle/>
          <a:p>
            <a:endParaRPr lang="de-AT"/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860C5892-54CF-4733-BA67-9CFDCAE564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57631"/>
            <a:ext cx="5883875" cy="3573164"/>
          </a:xfrm>
        </p:spPr>
        <p:txBody>
          <a:bodyPr/>
          <a:lstStyle/>
          <a:p>
            <a:endParaRPr lang="de-AT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E9FA268-F72E-47A9-A1AA-ADC00A3B3F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988" y="5529263"/>
            <a:ext cx="11571287" cy="512762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7603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f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87D2E-3394-4CFB-B09D-25AF01DE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9ACC241-5555-4300-B039-0969D74C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1D0D3-C271-48A2-8FA7-76EBB55D1F4F}" type="datetime1">
              <a:rPr lang="de-AT" smtClean="0"/>
              <a:t>09.03.2026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42F7F6-4F7A-4A0C-A996-82994C52F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70AF8D-065A-4BCF-8F23-23392FAC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25E0742-1848-40B8-AE30-9D00594EC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865341" cy="37560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5DA5432-A9E3-433D-AFC9-60730FADBC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17492" y="1995488"/>
            <a:ext cx="4236308" cy="3756025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45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228839-3CAA-4D31-941B-9E577104B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932E00-1553-4667-85D9-06C046B1D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948846-CDFE-4075-B133-8B09B9A0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52FD9-4681-4C5E-838E-430FEA467AD3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55E14-6B0B-4C57-B235-D9CD1464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74609-1BD5-41FD-99A0-B517CFAAA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221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22BF1-AC95-4C1A-A7B9-D05F3107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87537E-1933-452F-A496-C7F9FED96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4D93DD-DD4F-4D79-8916-99935615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29BB4-79CB-4BC7-A4ED-B700B567C883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7382AB-7AB3-4388-A1DF-B3E408B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032B03-197E-4F8A-B85D-0D42CAF97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272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494FB-903D-4D4B-AAEF-D9C7A7E6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F7746D-4C21-46B5-B6D6-662A8F01F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58252A-83F6-420C-998F-092A59B5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809-859A-4C6B-9EE5-8D8F2F04FF40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17CDD3-65B3-430E-8489-1A7DFD83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7ED3D5-9D62-4657-AB08-4AD844AB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483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DE126-5418-4CA4-9C12-5CEB80F3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6B19BF-EA96-42F4-A383-06204F508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5675C7-276E-4AF5-A116-7DCF82C44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011E7-7BD1-49D0-93D9-A155D786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3AA6-F74C-4F40-8383-63E3EB66DB56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017AFA-CF43-49A7-ACD5-7FBDD33F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4FCACC-8644-4A54-BEEC-99D5EA32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771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511988-818E-46BF-B1B3-5191E034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82382D-F188-421D-9CAC-A3C5E7BB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1EBC09-6508-4C4E-A948-B0789AB56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D26CD1-A505-4C2B-B3EE-C07B11EE4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EDD85DF-9B4D-4644-9046-427E5E23C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BDCF3C3-5D6E-40C1-9A78-467F168A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FF70-3C55-4A45-B338-E99F90294E71}" type="datetime1">
              <a:rPr lang="de-AT" smtClean="0"/>
              <a:t>09.03.2026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3845EFA-060A-42F3-B876-4260EC70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D760310-F901-4FAC-9AF6-0A19C5E5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317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7F0-0E3F-49BA-879D-3682DD4F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55D74-71BF-41FA-A2EF-3BE13D61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37C8-2DC7-4831-86C2-941C69B16618}" type="datetime1">
              <a:rPr lang="de-AT" smtClean="0"/>
              <a:t>09.03.2026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FB09C9-EF2E-4178-A0D4-0F9CE6C4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D41357-5623-46AB-A78A-298E721C2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4665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7F891D0-2D8F-4370-857A-0D7E7100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D882-1BA5-4F9D-AC5F-14D8640EF7DD}" type="datetime1">
              <a:rPr lang="de-AT" smtClean="0"/>
              <a:t>09.03.2026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EEC1F2-AAFD-4173-9A96-E4923FB6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909D47-31FD-4BD2-83C9-89BBDA8A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390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7F80B-01D7-4A3E-859D-5BD1AD7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40124F-1306-44C1-B7C3-D38F4AFFA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1F826-6028-4F01-A829-80679854F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845249-9316-4D06-B77F-EDC8B6C0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9E45-E6D7-4163-9271-6E4E135FFE4D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13EE16-9398-4D7D-A5B9-F309B7BC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57B733-E271-4D20-8BB2-73F741BD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6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685E2-CABA-4419-A72A-4CA381220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A6EC4D-A793-439C-B4E8-4BDAF14DB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2D83C3-5AA8-4DDC-8356-B0FFDC452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66ACBB-CB92-4630-AC70-B7F05F74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C4A6E-26D8-4788-86CB-B216C6C7CE22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458E38-3923-4FA2-9944-C22AA5ED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107F7E-C92D-4634-A8A8-FB4B9927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230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8A6A6-6920-4AF0-862E-44CCE20D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E4ADE1-9C86-45D8-9C45-037E6EBA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67B5D7-FC6B-42A3-A42E-A6959F6A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5259-8DAA-43FF-977E-CFE26DD1E5EF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C137E5-D20D-443B-AA31-2991B6384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F78FC-DBE3-4335-A6F0-97903E77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424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9849D42-9845-420D-B6AD-9C1FDFD7F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D67A79-BDF3-425D-A044-1A47549C0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F22C8D-B34F-4C1B-A635-FB746A06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DEAC8-1266-40F0-B8D2-6AF6A3B70996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FBEBF9-F609-437D-ABDC-79FFDF38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7D7CB-4FAD-4B67-B690-D4468E454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19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AE7160B-F2C7-479E-8FB0-782E3641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3159E5-2DDB-4B95-8788-BCDF8E00C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3458E5-4D63-4D9A-9D70-80E239FEA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D0D3-C271-48A2-8FA7-76EBB55D1F4F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B7794C-3EA2-422A-9F8D-6B6E9C0AB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244517-67F8-4B21-918F-83198D542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00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oart.fotor.com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oart.fotor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09CF9-D68F-48BC-AEC4-5C1EFE044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82388"/>
          </a:xfrm>
        </p:spPr>
        <p:txBody>
          <a:bodyPr>
            <a:normAutofit/>
          </a:bodyPr>
          <a:lstStyle/>
          <a:p>
            <a:r>
              <a:rPr lang="de-AT" dirty="0"/>
              <a:t>Bilder mit Kunsteffekten durch KI verändern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EA687A-72D4-4045-94E0-9452D645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259"/>
          </a:xfrm>
        </p:spPr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51EE8F-C845-4733-B3E8-2EF6EC0D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z="800" dirty="0"/>
              <a:t>Easy4me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3624DA25-BB95-4E0D-8284-0E1DA30352DD}"/>
              </a:ext>
            </a:extLst>
          </p:cNvPr>
          <p:cNvSpPr txBox="1">
            <a:spLocks/>
          </p:cNvSpPr>
          <p:nvPr/>
        </p:nvSpPr>
        <p:spPr>
          <a:xfrm>
            <a:off x="1085335" y="4798584"/>
            <a:ext cx="9634151" cy="761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Verwende das Programm </a:t>
            </a:r>
            <a:r>
              <a:rPr lang="de-AT" dirty="0" err="1">
                <a:solidFill>
                  <a:schemeClr val="accent5">
                    <a:lumMod val="50000"/>
                  </a:schemeClr>
                </a:solidFill>
              </a:rPr>
              <a:t>Fotor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de-AT" sz="2400" dirty="0">
                <a:hlinkClick r:id="rId2"/>
              </a:rPr>
              <a:t>https://goart.fotor.com</a:t>
            </a:r>
            <a:r>
              <a:rPr lang="de-AT" sz="2400" dirty="0"/>
              <a:t>.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064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5636D-F940-47E1-9897-54C2C898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37" y="149008"/>
            <a:ext cx="10515601" cy="1325563"/>
          </a:xfrm>
        </p:spPr>
        <p:txBody>
          <a:bodyPr/>
          <a:lstStyle/>
          <a:p>
            <a:r>
              <a:rPr lang="de-AT" dirty="0" err="1"/>
              <a:t>Serro</a:t>
            </a:r>
            <a:r>
              <a:rPr lang="de-AT" dirty="0"/>
              <a:t> Santa Lucia, </a:t>
            </a:r>
            <a:r>
              <a:rPr lang="de-AT" dirty="0" err="1"/>
              <a:t>Paark</a:t>
            </a:r>
            <a:r>
              <a:rPr lang="de-AT" dirty="0"/>
              <a:t>, Santiago, Chile</a:t>
            </a:r>
            <a:br>
              <a:rPr lang="de-AT" dirty="0"/>
            </a:br>
            <a:r>
              <a:rPr lang="de-AT" sz="1200" dirty="0"/>
              <a:t>Beispielfolie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464A5F-9096-452C-BA89-86A001484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A201111-3BF3-4A3B-B24B-14E56075F4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3" r="9413"/>
          <a:stretch>
            <a:fillRect/>
          </a:stretch>
        </p:blipFill>
        <p:spPr>
          <a:xfrm>
            <a:off x="770238" y="1474573"/>
            <a:ext cx="5154827" cy="3573164"/>
          </a:xfr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BB25AFA-7406-4969-A7ED-57EECEA032F1}"/>
              </a:ext>
            </a:extLst>
          </p:cNvPr>
          <p:cNvSpPr txBox="1"/>
          <p:nvPr/>
        </p:nvSpPr>
        <p:spPr>
          <a:xfrm>
            <a:off x="770238" y="5186798"/>
            <a:ext cx="10515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/>
              <a:t>Aufgabe für die nächsten Folien</a:t>
            </a:r>
            <a:r>
              <a:rPr lang="de-AT" sz="1400" dirty="0"/>
              <a:t>: Verändere das Bild mit einem künstlerischen Effekt. Verwende dazu das Programm </a:t>
            </a:r>
            <a:r>
              <a:rPr lang="de-AT" sz="1400" dirty="0" err="1"/>
              <a:t>Fotor</a:t>
            </a:r>
            <a:r>
              <a:rPr lang="de-AT" sz="1400" dirty="0"/>
              <a:t>.</a:t>
            </a:r>
          </a:p>
          <a:p>
            <a:r>
              <a:rPr lang="de-AT" sz="1400" dirty="0"/>
              <a:t>Anleitung: 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Rufe das Programm </a:t>
            </a:r>
            <a:r>
              <a:rPr lang="de-AT" sz="1400" dirty="0">
                <a:hlinkClick r:id="rId3"/>
              </a:rPr>
              <a:t>https://goart.fotor.com</a:t>
            </a:r>
            <a:r>
              <a:rPr lang="de-AT" sz="1400" dirty="0"/>
              <a:t> auf. Speichere das Bild auf deinen Computer: Rechtsklick auf das Bild, &gt; Als Grafik speichern.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Im Programm </a:t>
            </a:r>
            <a:r>
              <a:rPr lang="de-AT" sz="1400" dirty="0" err="1"/>
              <a:t>Fotor</a:t>
            </a:r>
            <a:r>
              <a:rPr lang="de-AT" sz="1400" dirty="0"/>
              <a:t>: Lade das gespeicherte Bild hoch oder ziehe es hinein.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Suche den gewünschten Effekt. Lade das Bild herunter (den Befehl findest du rechts oben).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BD09A064-8D95-4986-A9C9-582F8AED2A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60392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D9E48-07DB-4FBB-B78D-DF22B18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Modernes Santiago, Einkaufscenter</a:t>
            </a:r>
            <a:br>
              <a:rPr lang="de-AT" dirty="0"/>
            </a:br>
            <a:endParaRPr lang="de-AT" sz="120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6CDB50F-AB4C-460C-B128-7307E177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43F212A9-F230-4505-9CF9-C8A49EC31E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5EEC9E64-1E54-41F8-9250-0C346A561F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773" y="5597738"/>
            <a:ext cx="11571287" cy="365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400" dirty="0"/>
              <a:t>Wende den Effekt </a:t>
            </a:r>
            <a:r>
              <a:rPr lang="de-AT" sz="1400" b="1" dirty="0"/>
              <a:t>Skizze 2 </a:t>
            </a:r>
            <a:r>
              <a:rPr lang="de-AT" sz="1400" dirty="0"/>
              <a:t>an.</a:t>
            </a:r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3CDAB7F6-347B-4605-B53C-225E4827BA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39108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CFE26-8DCF-48A4-8EE6-13E37D2C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Haus in Puerto Natales, Patagonien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D4B78B-DBC9-4B67-90E4-E80ED5C1A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FF7AFD08-8724-459D-9A08-50F03A823D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8487F54-2ABA-4BB8-92E9-D5DA72FDA2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1400" dirty="0"/>
              <a:t>Wende den Effekt </a:t>
            </a:r>
            <a:r>
              <a:rPr lang="de-AT" sz="1400" b="1" dirty="0" err="1"/>
              <a:t>Sturkuralismus</a:t>
            </a:r>
            <a:r>
              <a:rPr lang="de-AT" sz="1400" b="1" dirty="0"/>
              <a:t> </a:t>
            </a:r>
            <a:r>
              <a:rPr lang="de-AT" sz="1400" dirty="0"/>
              <a:t>an.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F8D0A38B-F673-4F1D-8022-A942F0D57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163925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358E29-9CA9-4100-8FA2-C1E7772E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2E495156-27C1-4EFD-95BF-4471E0B49A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A8D3AD2-E99D-465D-9F02-3492CDC57C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Tintenkunst </a:t>
            </a:r>
            <a:r>
              <a:rPr lang="de-AT" sz="1400" dirty="0"/>
              <a:t>an.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569D392-E992-4B04-AEDA-570EDC17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5125"/>
            <a:ext cx="11571287" cy="1325563"/>
          </a:xfrm>
        </p:spPr>
        <p:txBody>
          <a:bodyPr/>
          <a:lstStyle/>
          <a:p>
            <a:r>
              <a:rPr lang="de-AT" dirty="0"/>
              <a:t>Nationalpark Torres da la Paine, Patagonien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95F643BA-5F3D-4E73-BC6C-FEE29F0E23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92844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4F758-A2CE-47F1-9026-73CE82F2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Nationalpark Torres da la Paine, Patagonien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8C04E2E-84A8-46BF-A9AF-827DA046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708D1E5A-32BA-4B98-BD56-7CAE946509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1026A4C-899D-41DC-9EAB-C6B126B49D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Frühherbst </a:t>
            </a:r>
            <a:r>
              <a:rPr lang="de-AT" sz="1400" dirty="0"/>
              <a:t>an.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A555ED1-A051-48F2-8532-7B948C9D5B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36676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1F23B-12D8-45B8-A328-89D189C7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Spielplatz, Puerto Natales, Patagonien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E8FE530-CD5F-40B1-AC74-65D7456A1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740558D-A701-4082-9DE5-CC21EF209A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65C584-0141-43BF-B335-1B3D2D6C6A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Van Gogh 2 </a:t>
            </a:r>
            <a:r>
              <a:rPr lang="de-AT" sz="1400" dirty="0"/>
              <a:t>an.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FBDFF70D-C284-4F03-9FF2-D09F25D751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19797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BB26F-9466-423C-98BE-2B90A477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 Strand, </a:t>
            </a:r>
            <a:r>
              <a:rPr lang="de-AT" dirty="0" err="1"/>
              <a:t>Berbgbaustadt</a:t>
            </a:r>
            <a:r>
              <a:rPr lang="de-AT" dirty="0"/>
              <a:t>, Chile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4AE6BB-79F3-4830-8718-8ACCFB8E1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BF0E813-6E28-4572-9ACA-09340E5755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Impressionismus </a:t>
            </a:r>
            <a:r>
              <a:rPr lang="de-AT" sz="1400" dirty="0"/>
              <a:t>an.</a:t>
            </a:r>
          </a:p>
        </p:txBody>
      </p:sp>
      <p:pic>
        <p:nvPicPr>
          <p:cNvPr id="24" name="Bildplatzhalter 23">
            <a:extLst>
              <a:ext uri="{FF2B5EF4-FFF2-40B4-BE49-F238E27FC236}">
                <a16:creationId xmlns:a16="http://schemas.microsoft.com/office/drawing/2014/main" id="{AEE3B813-E6F9-4E60-8945-CB37E69FF1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9433C24F-B399-4600-9C1B-BF9738EB80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99483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3AF51-3E93-4875-8DC7-1302073F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 Strand, </a:t>
            </a:r>
            <a:r>
              <a:rPr lang="de-AT" dirty="0" err="1"/>
              <a:t>Berbgbaustadt</a:t>
            </a:r>
            <a:r>
              <a:rPr lang="de-AT" dirty="0"/>
              <a:t>, Chile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B9AE77-428D-4A1E-A8ED-05964B7CA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ED54A36-7407-4DDC-AEE9-426F1BF33E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43A1F64-DD6E-443C-A17D-70A2B64E08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Surrealismus </a:t>
            </a:r>
            <a:r>
              <a:rPr lang="de-AT" sz="1400" dirty="0"/>
              <a:t>an.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E5FEB898-CBEE-4099-9357-CAFF0350E0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53676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3811B8-BEDC-4305-A2E6-BC109927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1A5DF2-3B00-46AE-BE7A-17AE6488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6748F235-F5EF-42A2-BA1D-1A21CA036D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5" r="6025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F3A9077-8382-44D6-AA32-FFF7D9DD2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Surrealismus </a:t>
            </a:r>
            <a:r>
              <a:rPr lang="de-AT" sz="1400" dirty="0"/>
              <a:t>an.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B8AF0C32-0C4A-4ADE-B37B-8839FC81AE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18590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E9571-892F-4BE4-B089-BE95F623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Guanaco</a:t>
            </a:r>
            <a:r>
              <a:rPr lang="de-AT" dirty="0"/>
              <a:t>, Atacama, ca.  4000 m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CEE4A7-9C2D-486D-90FB-16E0919E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971B1D11-2B2A-4FA1-ADB7-61B0D2A2FD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1" b="4661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FB78851-D9CF-4DD3-8D77-A84A391BC2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 err="1"/>
              <a:t>Poinitlismus</a:t>
            </a:r>
            <a:r>
              <a:rPr lang="de-AT" sz="1400" b="1" dirty="0"/>
              <a:t> </a:t>
            </a:r>
            <a:r>
              <a:rPr lang="de-AT" sz="1400" dirty="0"/>
              <a:t>an. Mit dem Schieberegler kannst du den Effekt verstärken, dieser ist anfangs nicht sichtbar.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5E78187F-4D88-4755-AF34-821B605718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461227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64DDF-AAEF-41C4-8520-1140076B5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Bild aus dem Internet.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E46F62-CD70-427C-BC58-FAA439FE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A36F3AC-0F43-4E91-A6C8-79A9F3B209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AB16B1-172E-47D9-A2A6-B09DA8DC5B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232B2F5-0A1D-48C4-8DF8-73DA4FCCCB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988" y="5529263"/>
            <a:ext cx="11571287" cy="1192212"/>
          </a:xfrm>
        </p:spPr>
        <p:txBody>
          <a:bodyPr>
            <a:normAutofit/>
          </a:bodyPr>
          <a:lstStyle/>
          <a:p>
            <a:r>
              <a:rPr lang="de-AT" dirty="0"/>
              <a:t>Such dir folgende Bilder im Internet: Stadt Salzburg, Notre Dame, Paris, Pferd. Lade diese herunter, hole sie dir in das Programm </a:t>
            </a:r>
            <a:r>
              <a:rPr lang="de-AT" b="1" dirty="0" err="1"/>
              <a:t>Fotor</a:t>
            </a:r>
            <a:r>
              <a:rPr lang="de-AT" dirty="0"/>
              <a:t> und verändere sie.</a:t>
            </a:r>
          </a:p>
          <a:p>
            <a:r>
              <a:rPr lang="de-AT" dirty="0"/>
              <a:t>Lege dir für jedes Bild eine Folie an: Start &gt; Folien &gt; Neue Folie &gt; Titel und 2 Bilder</a:t>
            </a:r>
          </a:p>
          <a:p>
            <a:r>
              <a:rPr lang="de-AT" i="1" dirty="0"/>
              <a:t>Beachte: Solltest du Bilder veröffentlichen, beachte das Urheberrecht, privater Gebrauch ist erlaubt.</a:t>
            </a:r>
          </a:p>
        </p:txBody>
      </p:sp>
    </p:spTree>
    <p:extLst>
      <p:ext uri="{BB962C8B-B14F-4D97-AF65-F5344CB8AC3E}">
        <p14:creationId xmlns:p14="http://schemas.microsoft.com/office/powerpoint/2010/main" val="2316582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0A9A9-879C-4245-9415-E3FEDE072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061253-C88D-4C07-AED2-C9FB70B30F2F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8baa7261-70d0-45ca-b925-0e0e2c0f4054"/>
    <ds:schemaRef ds:uri="http://purl.org/dc/elements/1.1/"/>
    <ds:schemaRef ds:uri="90dcfa79-2d89-47ef-bc80-866a5b3e3183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BBFDC73-E842-42EA-91A1-5A19FE2EC9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Office PowerPoint</Application>
  <PresentationFormat>Breitbild</PresentationFormat>
  <Paragraphs>43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Bilder mit Kunsteffekten durch KI verändern</vt:lpstr>
      <vt:lpstr>Serro Santa Lucia, Paark, Santiago, Chile Beispielfolie</vt:lpstr>
      <vt:lpstr>Modernes Santiago, Einkaufscenter </vt:lpstr>
      <vt:lpstr>Haus in Puerto Natales, Patagonien</vt:lpstr>
      <vt:lpstr>Nationalpark Torres da la Paine, Patagonien</vt:lpstr>
      <vt:lpstr>Nationalpark Torres da la Paine, Patagonien</vt:lpstr>
      <vt:lpstr>Spielplatz, Puerto Natales, Patagonien</vt:lpstr>
      <vt:lpstr>Antofagasta Strand, Berbgbaustadt, Chile</vt:lpstr>
      <vt:lpstr>Antofagasta Strand, Berbgbaustadt, Chile</vt:lpstr>
      <vt:lpstr>Antofagasta</vt:lpstr>
      <vt:lpstr>Guanaco, Atacama, ca.  4000 m</vt:lpstr>
      <vt:lpstr>Bild aus dem Internet.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 mit Stable Diffusion</dc:title>
  <dc:creator>Easy4me</dc:creator>
  <cp:lastModifiedBy>Alois Klotz</cp:lastModifiedBy>
  <cp:revision>20</cp:revision>
  <dcterms:created xsi:type="dcterms:W3CDTF">2023-03-30T07:19:19Z</dcterms:created>
  <dcterms:modified xsi:type="dcterms:W3CDTF">2026-03-09T20:35:06Z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