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61" r:id="rId8"/>
    <p:sldId id="260" r:id="rId9"/>
    <p:sldId id="262" r:id="rId10"/>
    <p:sldId id="265" r:id="rId11"/>
    <p:sldId id="266" r:id="rId12"/>
    <p:sldId id="264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A274B-E0F3-45A0-91BE-474F52F99F37}" type="datetimeFigureOut">
              <a:rPr lang="de-AT" smtClean="0"/>
              <a:t>09.03.2026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3F8BD-BB04-43F9-8DA0-89E8763ACAD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4571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f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87D2E-3394-4CFB-B09D-25AF01DE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9ACC241-5555-4300-B039-0969D74C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1D0D3-C271-48A2-8FA7-76EBB55D1F4F}" type="datetime1">
              <a:rPr lang="de-AT" smtClean="0"/>
              <a:t>09.03.2026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42F7F6-4F7A-4A0C-A996-82994C52F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70AF8D-065A-4BCF-8F23-23392FAC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25E0742-1848-40B8-AE30-9D00594ECE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95488"/>
            <a:ext cx="5865341" cy="37560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5DA5432-A9E3-433D-AFC9-60730FADBC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17492" y="1995488"/>
            <a:ext cx="4236308" cy="3756025"/>
          </a:xfr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452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228839-3CAA-4D31-941B-9E577104B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2932E00-1553-4667-85D9-06C046B1D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948846-CDFE-4075-B133-8B09B9A0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52FD9-4681-4C5E-838E-430FEA467AD3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755E14-6B0B-4C57-B235-D9CD1464D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574609-1BD5-41FD-99A0-B517CFAAA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221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22BF1-AC95-4C1A-A7B9-D05F3107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87537E-1933-452F-A496-C7F9FED96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4D93DD-DD4F-4D79-8916-999356159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29BB4-79CB-4BC7-A4ED-B700B567C883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7382AB-7AB3-4388-A1DF-B3E408B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032B03-197E-4F8A-B85D-0D42CAF97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272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494FB-903D-4D4B-AAEF-D9C7A7E61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F7746D-4C21-46B5-B6D6-662A8F01F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58252A-83F6-420C-998F-092A59B5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809-859A-4C6B-9EE5-8D8F2F04FF40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17CDD3-65B3-430E-8489-1A7DFD83B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7ED3D5-9D62-4657-AB08-4AD844AB4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483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DE126-5418-4CA4-9C12-5CEB80F31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6B19BF-EA96-42F4-A383-06204F508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75675C7-276E-4AF5-A116-7DCF82C44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C011E7-7BD1-49D0-93D9-A155D786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3AA6-F74C-4F40-8383-63E3EB66DB56}" type="datetime1">
              <a:rPr lang="de-AT" smtClean="0"/>
              <a:t>09.03.2026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017AFA-CF43-49A7-ACD5-7FBDD33F3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4FCACC-8644-4A54-BEEC-99D5EA32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771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511988-818E-46BF-B1B3-5191E034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82382D-F188-421D-9CAC-A3C5E7BB5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01EBC09-6508-4C4E-A948-B0789AB56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8D26CD1-A505-4C2B-B3EE-C07B11EE4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EDD85DF-9B4D-4644-9046-427E5E23C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BDCF3C3-5D6E-40C1-9A78-467F168A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4FF70-3C55-4A45-B338-E99F90294E71}" type="datetime1">
              <a:rPr lang="de-AT" smtClean="0"/>
              <a:t>09.03.2026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3845EFA-060A-42F3-B876-4260EC701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D760310-F901-4FAC-9AF6-0A19C5E5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3178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457F0-0E3F-49BA-879D-3682DD4FA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55D74-71BF-41FA-A2EF-3BE13D615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37C8-2DC7-4831-86C2-941C69B16618}" type="datetime1">
              <a:rPr lang="de-AT" smtClean="0"/>
              <a:t>09.03.2026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FB09C9-EF2E-4178-A0D4-0F9CE6C4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D41357-5623-46AB-A78A-298E721C2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466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7F891D0-2D8F-4370-857A-0D7E7100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D882-1BA5-4F9D-AC5F-14D8640EF7DD}" type="datetime1">
              <a:rPr lang="de-AT" smtClean="0"/>
              <a:t>09.03.2026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4EEC1F2-AAFD-4173-9A96-E4923FB6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909D47-31FD-4BD2-83C9-89BBDA8A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3902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7F80B-01D7-4A3E-859D-5BD1AD74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40124F-1306-44C1-B7C3-D38F4AFFA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01F826-6028-4F01-A829-80679854F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845249-9316-4D06-B77F-EDC8B6C0B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9E45-E6D7-4163-9271-6E4E135FFE4D}" type="datetime1">
              <a:rPr lang="de-AT" smtClean="0"/>
              <a:t>09.03.2026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13EE16-9398-4D7D-A5B9-F309B7BC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57B733-E271-4D20-8BB2-73F741BD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576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685E2-CABA-4419-A72A-4CA381220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5A6EC4D-A793-439C-B4E8-4BDAF14DB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42D83C3-5AA8-4DDC-8356-B0FFDC452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66ACBB-CB92-4630-AC70-B7F05F74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C4A6E-26D8-4788-86CB-B216C6C7CE22}" type="datetime1">
              <a:rPr lang="de-AT" smtClean="0"/>
              <a:t>09.03.2026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458E38-3923-4FA2-9944-C22AA5ED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107F7E-C92D-4634-A8A8-FB4B9927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23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8A6A6-6920-4AF0-862E-44CCE20D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E4ADE1-9C86-45D8-9C45-037E6EBAD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67B5D7-FC6B-42A3-A42E-A6959F6A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5259-8DAA-43FF-977E-CFE26DD1E5EF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C137E5-D20D-443B-AA31-2991B6384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F78FC-DBE3-4335-A6F0-97903E77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4424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9849D42-9845-420D-B6AD-9C1FDFD7F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D67A79-BDF3-425D-A044-1A47549C0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F22C8D-B34F-4C1B-A635-FB746A062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DEAC8-1266-40F0-B8D2-6AF6A3B70996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FBEBF9-F609-437D-ABDC-79FFDF381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D7D7CB-4FAD-4B67-B690-D4468E454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619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AE7160B-F2C7-479E-8FB0-782E3641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3159E5-2DDB-4B95-8788-BCDF8E00C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3458E5-4D63-4D9A-9D70-80E239FEA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1D0D3-C271-48A2-8FA7-76EBB55D1F4F}" type="datetime1">
              <a:rPr lang="de-AT" smtClean="0"/>
              <a:t>09.03.2026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B7794C-3EA2-422A-9F8D-6B6E9C0AB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244517-67F8-4B21-918F-83198D542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200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aiyon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craiyon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09CF9-D68F-48BC-AEC4-5C1EFE044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82388"/>
          </a:xfrm>
        </p:spPr>
        <p:txBody>
          <a:bodyPr>
            <a:normAutofit fontScale="90000"/>
          </a:bodyPr>
          <a:lstStyle/>
          <a:p>
            <a:r>
              <a:rPr lang="de-AT" dirty="0"/>
              <a:t>Bilder mit einem Bildgenerator erstellen und verändern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6EA687A-72D4-4045-94E0-9452D645B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99259"/>
          </a:xfrm>
        </p:spPr>
        <p:txBody>
          <a:bodyPr/>
          <a:lstStyle/>
          <a:p>
            <a:r>
              <a:rPr lang="de-AT" dirty="0"/>
              <a:t>Name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51EE8F-C845-4733-B3E8-2EF6EC0D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z="800" dirty="0"/>
              <a:t>Easy4me</a:t>
            </a: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3624DA25-BB95-4E0D-8284-0E1DA30352DD}"/>
              </a:ext>
            </a:extLst>
          </p:cNvPr>
          <p:cNvSpPr txBox="1">
            <a:spLocks/>
          </p:cNvSpPr>
          <p:nvPr/>
        </p:nvSpPr>
        <p:spPr>
          <a:xfrm>
            <a:off x="1085335" y="4798584"/>
            <a:ext cx="9634151" cy="76195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Finde jeweils einen Bildtitel des Künstlers und erzeuge Bilder mit einem Bildgenerator wie </a:t>
            </a:r>
            <a:r>
              <a:rPr lang="de-AT" dirty="0" err="1">
                <a:solidFill>
                  <a:schemeClr val="accent5">
                    <a:lumMod val="50000"/>
                  </a:schemeClr>
                </a:solidFill>
              </a:rPr>
              <a:t>Craiyon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  <a:hlinkClick r:id="rId2"/>
              </a:rPr>
              <a:t>https://www.craiyon.com/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 oder </a:t>
            </a:r>
            <a:r>
              <a:rPr lang="de-AT" dirty="0" err="1">
                <a:solidFill>
                  <a:schemeClr val="accent5">
                    <a:lumMod val="50000"/>
                  </a:schemeClr>
                </a:solidFill>
              </a:rPr>
              <a:t>Diffusionweb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, https://stablediffusionweb.com!</a:t>
            </a:r>
          </a:p>
          <a:p>
            <a:pPr algn="l"/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Erzeuge ein Bild und kopiere es aus dem Internet in die Präsentation: </a:t>
            </a:r>
            <a:r>
              <a:rPr lang="de-AT" b="1" dirty="0">
                <a:solidFill>
                  <a:schemeClr val="accent5">
                    <a:lumMod val="50000"/>
                  </a:schemeClr>
                </a:solidFill>
              </a:rPr>
              <a:t>Internet - Strg + C, Präsentation - Strg + V</a:t>
            </a:r>
            <a:br>
              <a:rPr lang="de-AT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(oder wähle das Bild mit einem Klick aus, Rechtsklick auf das Bild, Grafik kopieren…)</a:t>
            </a:r>
          </a:p>
        </p:txBody>
      </p:sp>
    </p:spTree>
    <p:extLst>
      <p:ext uri="{BB962C8B-B14F-4D97-AF65-F5344CB8AC3E}">
        <p14:creationId xmlns:p14="http://schemas.microsoft.com/office/powerpoint/2010/main" val="1750641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Pablo Picasso (1881 bis 1973)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Ein Bild von Picasso:</a:t>
            </a:r>
          </a:p>
          <a:p>
            <a:pPr marL="0" indent="0">
              <a:buNone/>
            </a:pPr>
            <a:r>
              <a:rPr lang="de-AT" dirty="0"/>
              <a:t>House in </a:t>
            </a:r>
            <a:r>
              <a:rPr lang="de-AT" dirty="0" err="1"/>
              <a:t>the</a:t>
            </a:r>
            <a:r>
              <a:rPr lang="de-AT" dirty="0"/>
              <a:t> </a:t>
            </a:r>
            <a:r>
              <a:rPr lang="de-AT" dirty="0" err="1"/>
              <a:t>field</a:t>
            </a:r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 bei </a:t>
            </a:r>
            <a:r>
              <a:rPr lang="de-AT" dirty="0">
                <a:hlinkClick r:id="rId2"/>
              </a:rPr>
              <a:t>www.craiyon.com</a:t>
            </a:r>
            <a:r>
              <a:rPr lang="de-AT" dirty="0"/>
              <a:t> bzw. </a:t>
            </a:r>
            <a:r>
              <a:rPr lang="de-AT" dirty="0" err="1"/>
              <a:t>Diffusionweb</a:t>
            </a:r>
            <a:r>
              <a:rPr lang="de-AT" dirty="0"/>
              <a:t>:</a:t>
            </a:r>
          </a:p>
          <a:p>
            <a:pPr marL="0" indent="0">
              <a:buNone/>
            </a:pPr>
            <a:r>
              <a:rPr lang="de-AT" dirty="0" err="1"/>
              <a:t>picasso</a:t>
            </a:r>
            <a:r>
              <a:rPr lang="de-AT" dirty="0"/>
              <a:t> wiese </a:t>
            </a:r>
            <a:r>
              <a:rPr lang="de-AT" dirty="0" err="1"/>
              <a:t>wald</a:t>
            </a:r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DA9679A-6A82-4FBA-9E55-BC9A65C68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589" y="1585119"/>
            <a:ext cx="4771231" cy="477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9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Pablo Picasso (………..)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Ein Bildtitel von Picasso: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Eingabe:</a:t>
            </a:r>
          </a:p>
          <a:p>
            <a:pPr marL="0" indent="0">
              <a:buNone/>
            </a:pPr>
            <a:r>
              <a:rPr lang="de-AT" dirty="0"/>
              <a:t>Picasso Sonnenblumen</a:t>
            </a:r>
          </a:p>
        </p:txBody>
      </p:sp>
    </p:spTree>
    <p:extLst>
      <p:ext uri="{BB962C8B-B14F-4D97-AF65-F5344CB8AC3E}">
        <p14:creationId xmlns:p14="http://schemas.microsoft.com/office/powerpoint/2010/main" val="90682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Wassily Kandinsky (………..)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Ein Bildtitel von Kandinsky: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Eingabe:</a:t>
            </a:r>
          </a:p>
          <a:p>
            <a:pPr marL="0" indent="0">
              <a:buNone/>
            </a:pPr>
            <a:r>
              <a:rPr lang="de-AT" dirty="0" err="1"/>
              <a:t>kandinsky</a:t>
            </a:r>
            <a:r>
              <a:rPr lang="de-AT" dirty="0"/>
              <a:t> </a:t>
            </a:r>
            <a:r>
              <a:rPr lang="de-AT" dirty="0" err="1"/>
              <a:t>gold</a:t>
            </a:r>
            <a:r>
              <a:rPr lang="de-AT" dirty="0"/>
              <a:t> blau </a:t>
            </a:r>
          </a:p>
        </p:txBody>
      </p:sp>
    </p:spTree>
    <p:extLst>
      <p:ext uri="{BB962C8B-B14F-4D97-AF65-F5344CB8AC3E}">
        <p14:creationId xmlns:p14="http://schemas.microsoft.com/office/powerpoint/2010/main" val="314631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Vincent van Gogh (………..)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Ein Bildtitel von van Gogh: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Eingabe:</a:t>
            </a:r>
          </a:p>
          <a:p>
            <a:pPr marL="0" indent="0">
              <a:buNone/>
            </a:pPr>
            <a:r>
              <a:rPr lang="de-AT" dirty="0"/>
              <a:t>van Gogh Hafen</a:t>
            </a:r>
          </a:p>
        </p:txBody>
      </p:sp>
    </p:spTree>
    <p:extLst>
      <p:ext uri="{BB962C8B-B14F-4D97-AF65-F5344CB8AC3E}">
        <p14:creationId xmlns:p14="http://schemas.microsoft.com/office/powerpoint/2010/main" val="100487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Marc Chagall (………..)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95488"/>
            <a:ext cx="5383427" cy="375602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Ein Bildtitel von van Chagall 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Eingabe:</a:t>
            </a:r>
          </a:p>
          <a:p>
            <a:pPr marL="0" indent="0">
              <a:buNone/>
            </a:pPr>
            <a:r>
              <a:rPr lang="de-AT" dirty="0"/>
              <a:t>Chagall Katze Bauernhof</a:t>
            </a:r>
          </a:p>
        </p:txBody>
      </p:sp>
    </p:spTree>
    <p:extLst>
      <p:ext uri="{BB962C8B-B14F-4D97-AF65-F5344CB8AC3E}">
        <p14:creationId xmlns:p14="http://schemas.microsoft.com/office/powerpoint/2010/main" val="98863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Qui</a:t>
            </a:r>
            <a:r>
              <a:rPr lang="de-AT" dirty="0"/>
              <a:t> </a:t>
            </a:r>
            <a:r>
              <a:rPr lang="de-AT" dirty="0" err="1"/>
              <a:t>Baishi</a:t>
            </a:r>
            <a:r>
              <a:rPr lang="de-AT" dirty="0"/>
              <a:t> (………..)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95488"/>
            <a:ext cx="5383427" cy="375602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Ein Bildtitel von van </a:t>
            </a:r>
            <a:r>
              <a:rPr lang="de-AT" dirty="0" err="1"/>
              <a:t>Baishi</a:t>
            </a:r>
            <a:r>
              <a:rPr lang="de-AT" dirty="0"/>
              <a:t>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Eingabe:</a:t>
            </a:r>
          </a:p>
          <a:p>
            <a:pPr marL="0" indent="0">
              <a:buNone/>
            </a:pPr>
            <a:r>
              <a:rPr lang="de-AT" dirty="0" err="1"/>
              <a:t>Baishi</a:t>
            </a:r>
            <a:r>
              <a:rPr lang="de-AT" dirty="0"/>
              <a:t> </a:t>
            </a:r>
            <a:r>
              <a:rPr lang="de-AT" dirty="0" err="1"/>
              <a:t>hanging</a:t>
            </a:r>
            <a:r>
              <a:rPr lang="de-AT" dirty="0"/>
              <a:t> scroll</a:t>
            </a:r>
          </a:p>
        </p:txBody>
      </p:sp>
    </p:spTree>
    <p:extLst>
      <p:ext uri="{BB962C8B-B14F-4D97-AF65-F5344CB8AC3E}">
        <p14:creationId xmlns:p14="http://schemas.microsoft.com/office/powerpoint/2010/main" val="387403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Pieter Bruegel (………..)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95488"/>
            <a:ext cx="5383427" cy="375602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Ein Bildtitel von van Bruegel: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Eingabe:</a:t>
            </a:r>
          </a:p>
          <a:p>
            <a:pPr marL="0" indent="0">
              <a:buNone/>
            </a:pPr>
            <a:r>
              <a:rPr lang="de-AT" dirty="0"/>
              <a:t>Bruegel Dorf</a:t>
            </a:r>
          </a:p>
        </p:txBody>
      </p:sp>
    </p:spTree>
    <p:extLst>
      <p:ext uri="{BB962C8B-B14F-4D97-AF65-F5344CB8AC3E}">
        <p14:creationId xmlns:p14="http://schemas.microsoft.com/office/powerpoint/2010/main" val="1127009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05F12-A5AF-44B0-B110-B7308135F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Marc Chagall (………..)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234180-A15B-4C13-9157-A6ACF9E96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3F1B73C-ACC8-45A9-A676-F2AD7D562F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95488"/>
            <a:ext cx="5383427" cy="375602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Ein Bildtitel von van Chagall :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Meine Eingabe:</a:t>
            </a:r>
          </a:p>
          <a:p>
            <a:pPr marL="0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2433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Props1.xml><?xml version="1.0" encoding="utf-8"?>
<ds:datastoreItem xmlns:ds="http://schemas.openxmlformats.org/officeDocument/2006/customXml" ds:itemID="{8BBFDC73-E842-42EA-91A1-5A19FE2EC9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70A9A9-879C-4245-9415-E3FEDE072B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061253-C88D-4C07-AED2-C9FB70B30F2F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  <ds:schemaRef ds:uri="8baa7261-70d0-45ca-b925-0e0e2c0f4054"/>
    <ds:schemaRef ds:uri="http://purl.org/dc/elements/1.1/"/>
    <ds:schemaRef ds:uri="90dcfa79-2d89-47ef-bc80-866a5b3e3183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Breitbild</PresentationFormat>
  <Paragraphs>53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</vt:lpstr>
      <vt:lpstr>Bilder mit einem Bildgenerator erstellen und verändern</vt:lpstr>
      <vt:lpstr>Pablo Picasso (1881 bis 1973)</vt:lpstr>
      <vt:lpstr>Pablo Picasso (………..)</vt:lpstr>
      <vt:lpstr>Wassily Kandinsky (………..)</vt:lpstr>
      <vt:lpstr>Vincent van Gogh (………..)</vt:lpstr>
      <vt:lpstr>Marc Chagall (………..)</vt:lpstr>
      <vt:lpstr>Qui Baishi (………..)</vt:lpstr>
      <vt:lpstr>Pieter Bruegel (………..)</vt:lpstr>
      <vt:lpstr>Marc Chagall (………..)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Bilder mit Stable Diffusion</dc:title>
  <dc:creator>Easy4me</dc:creator>
  <cp:lastModifiedBy>Alois Klotz</cp:lastModifiedBy>
  <cp:revision>7</cp:revision>
  <dcterms:created xsi:type="dcterms:W3CDTF">2023-03-30T07:19:19Z</dcterms:created>
  <dcterms:modified xsi:type="dcterms:W3CDTF">2026-03-09T20:40:40Z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