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ebp" ContentType="image/webp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E8B7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244" autoAdjust="0"/>
  </p:normalViewPr>
  <p:slideViewPr>
    <p:cSldViewPr>
      <p:cViewPr varScale="1">
        <p:scale>
          <a:sx n="102" d="100"/>
          <a:sy n="102" d="100"/>
        </p:scale>
        <p:origin x="31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7A8D8-A164-428C-9250-DF5A476BA1C5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34241AF7-9153-4F94-89DC-CA449036409A}">
      <dgm:prSet phldrT="[Text]" custT="1"/>
      <dgm:spPr>
        <a:solidFill>
          <a:srgbClr val="FF0000"/>
        </a:solidFill>
      </dgm:spPr>
      <dgm:t>
        <a:bodyPr/>
        <a:lstStyle/>
        <a:p>
          <a:endParaRPr lang="de-AT" sz="2400" dirty="0">
            <a:solidFill>
              <a:schemeClr val="tx1"/>
            </a:solidFill>
          </a:endParaRPr>
        </a:p>
        <a:p>
          <a:r>
            <a:rPr lang="de-AT" sz="2400" dirty="0">
              <a:solidFill>
                <a:schemeClr val="tx1"/>
              </a:solidFill>
            </a:rPr>
            <a:t>Fette, Öle, </a:t>
          </a:r>
          <a:br>
            <a:rPr lang="de-AT" sz="2400" dirty="0">
              <a:solidFill>
                <a:schemeClr val="tx1"/>
              </a:solidFill>
            </a:rPr>
          </a:br>
          <a:r>
            <a:rPr lang="de-AT" sz="2400" dirty="0">
              <a:solidFill>
                <a:schemeClr val="tx1"/>
              </a:solidFill>
            </a:rPr>
            <a:t>Süßigkeiten</a:t>
          </a:r>
        </a:p>
      </dgm:t>
    </dgm:pt>
    <dgm:pt modelId="{9857B6CF-61C2-4C0D-8D25-A3496FC9BEBB}" type="parTrans" cxnId="{BB12F3AE-14D5-4DE9-82E6-5B21B4EEF916}">
      <dgm:prSet/>
      <dgm:spPr/>
      <dgm:t>
        <a:bodyPr/>
        <a:lstStyle/>
        <a:p>
          <a:endParaRPr lang="de-AT"/>
        </a:p>
      </dgm:t>
    </dgm:pt>
    <dgm:pt modelId="{BBF2A943-8D0D-4710-AE20-DFAD925D33D7}" type="sibTrans" cxnId="{BB12F3AE-14D5-4DE9-82E6-5B21B4EEF916}">
      <dgm:prSet/>
      <dgm:spPr/>
      <dgm:t>
        <a:bodyPr/>
        <a:lstStyle/>
        <a:p>
          <a:endParaRPr lang="de-AT"/>
        </a:p>
      </dgm:t>
    </dgm:pt>
    <dgm:pt modelId="{B0107EBE-517D-460A-A64A-8306F366A488}">
      <dgm:prSet phldrT="[Text]"/>
      <dgm:spPr>
        <a:solidFill>
          <a:srgbClr val="FFFF00"/>
        </a:solidFill>
      </dgm:spPr>
      <dgm:t>
        <a:bodyPr/>
        <a:lstStyle/>
        <a:p>
          <a:r>
            <a:rPr lang="de-AT" dirty="0">
              <a:hlinkClick xmlns:r="http://schemas.openxmlformats.org/officeDocument/2006/relationships" r:id="rId1" action="ppaction://hlinksldjump"/>
            </a:rPr>
            <a:t>Käse</a:t>
          </a:r>
          <a:r>
            <a:rPr lang="de-AT" dirty="0"/>
            <a:t>, Milch, Fisch, Fleisch, Geflügel, Eier</a:t>
          </a:r>
        </a:p>
      </dgm:t>
    </dgm:pt>
    <dgm:pt modelId="{215372FB-FBE1-4CF1-8250-A6ADCD5F9E47}" type="parTrans" cxnId="{367A2681-79B4-47C8-B536-112443268214}">
      <dgm:prSet/>
      <dgm:spPr/>
      <dgm:t>
        <a:bodyPr/>
        <a:lstStyle/>
        <a:p>
          <a:endParaRPr lang="de-AT"/>
        </a:p>
      </dgm:t>
    </dgm:pt>
    <dgm:pt modelId="{0B8CF194-118A-4EA2-BDA4-ED1DC96A68AC}" type="sibTrans" cxnId="{367A2681-79B4-47C8-B536-112443268214}">
      <dgm:prSet/>
      <dgm:spPr/>
      <dgm:t>
        <a:bodyPr/>
        <a:lstStyle/>
        <a:p>
          <a:endParaRPr lang="de-AT"/>
        </a:p>
      </dgm:t>
    </dgm:pt>
    <dgm:pt modelId="{82A7396C-99C2-43A8-B574-BA9958429D5C}">
      <dgm:prSet phldrT="[Text]"/>
      <dgm:spPr>
        <a:solidFill>
          <a:srgbClr val="FFC000"/>
        </a:solidFill>
      </dgm:spPr>
      <dgm:t>
        <a:bodyPr/>
        <a:lstStyle/>
        <a:p>
          <a:r>
            <a:rPr lang="de-AT" dirty="0"/>
            <a:t>Gemüse, Salat, Obst</a:t>
          </a:r>
        </a:p>
      </dgm:t>
    </dgm:pt>
    <dgm:pt modelId="{6DF358EA-A3F9-4BBD-89B1-FB9AD16E1D17}" type="parTrans" cxnId="{6C2C28EA-F5FD-414A-BFBC-1978C19ADB12}">
      <dgm:prSet/>
      <dgm:spPr/>
      <dgm:t>
        <a:bodyPr/>
        <a:lstStyle/>
        <a:p>
          <a:endParaRPr lang="de-AT"/>
        </a:p>
      </dgm:t>
    </dgm:pt>
    <dgm:pt modelId="{FEC7041E-1181-42E8-A77D-127D336403AC}" type="sibTrans" cxnId="{6C2C28EA-F5FD-414A-BFBC-1978C19ADB12}">
      <dgm:prSet/>
      <dgm:spPr/>
      <dgm:t>
        <a:bodyPr/>
        <a:lstStyle/>
        <a:p>
          <a:endParaRPr lang="de-AT"/>
        </a:p>
      </dgm:t>
    </dgm:pt>
    <dgm:pt modelId="{BD9E3EC4-C0FA-43C1-BDAA-061774899175}">
      <dgm:prSet phldrT="[Text]"/>
      <dgm:spPr>
        <a:solidFill>
          <a:srgbClr val="FF9933"/>
        </a:solidFill>
      </dgm:spPr>
      <dgm:t>
        <a:bodyPr/>
        <a:lstStyle/>
        <a:p>
          <a:r>
            <a:rPr lang="de-AT" dirty="0"/>
            <a:t>Brot, Getreide, Kartoffeln, Nudeln</a:t>
          </a:r>
        </a:p>
      </dgm:t>
    </dgm:pt>
    <dgm:pt modelId="{AB35EA8F-1649-41D5-9E58-BF3F33BAB9C3}" type="parTrans" cxnId="{66783FE9-B43A-44AF-885F-627F1FC303FD}">
      <dgm:prSet/>
      <dgm:spPr/>
      <dgm:t>
        <a:bodyPr/>
        <a:lstStyle/>
        <a:p>
          <a:endParaRPr lang="de-AT"/>
        </a:p>
      </dgm:t>
    </dgm:pt>
    <dgm:pt modelId="{1CA51B8D-B166-454B-8511-E7786D890FF9}" type="sibTrans" cxnId="{66783FE9-B43A-44AF-885F-627F1FC303FD}">
      <dgm:prSet/>
      <dgm:spPr/>
      <dgm:t>
        <a:bodyPr/>
        <a:lstStyle/>
        <a:p>
          <a:endParaRPr lang="de-AT"/>
        </a:p>
      </dgm:t>
    </dgm:pt>
    <dgm:pt modelId="{C974EE22-C0C5-47C9-97B2-2E32A329D248}">
      <dgm:prSet phldrT="[Text]"/>
      <dgm:spPr/>
      <dgm:t>
        <a:bodyPr/>
        <a:lstStyle/>
        <a:p>
          <a:r>
            <a:rPr lang="de-AT" dirty="0"/>
            <a:t>Getränke (Wasser, Fruchtsäfte, Tee. etc.)</a:t>
          </a:r>
        </a:p>
      </dgm:t>
    </dgm:pt>
    <dgm:pt modelId="{05B23BA1-7551-47D7-9FB7-70C32BE3FA09}" type="parTrans" cxnId="{8157269E-2816-4F8E-B487-7F2E8BBB3CF0}">
      <dgm:prSet/>
      <dgm:spPr/>
      <dgm:t>
        <a:bodyPr/>
        <a:lstStyle/>
        <a:p>
          <a:endParaRPr lang="de-AT"/>
        </a:p>
      </dgm:t>
    </dgm:pt>
    <dgm:pt modelId="{6F5B6B7E-0AAE-4ABF-BE74-636CFDC242E3}" type="sibTrans" cxnId="{8157269E-2816-4F8E-B487-7F2E8BBB3CF0}">
      <dgm:prSet/>
      <dgm:spPr/>
      <dgm:t>
        <a:bodyPr/>
        <a:lstStyle/>
        <a:p>
          <a:endParaRPr lang="de-AT"/>
        </a:p>
      </dgm:t>
    </dgm:pt>
    <dgm:pt modelId="{70296859-6F5B-4715-9510-09F2139EE71F}" type="pres">
      <dgm:prSet presAssocID="{83B7A8D8-A164-428C-9250-DF5A476BA1C5}" presName="Name0" presStyleCnt="0">
        <dgm:presLayoutVars>
          <dgm:dir/>
          <dgm:animLvl val="lvl"/>
          <dgm:resizeHandles val="exact"/>
        </dgm:presLayoutVars>
      </dgm:prSet>
      <dgm:spPr/>
    </dgm:pt>
    <dgm:pt modelId="{F0D4732D-C8DD-4AF2-87FA-778F41E89019}" type="pres">
      <dgm:prSet presAssocID="{34241AF7-9153-4F94-89DC-CA449036409A}" presName="Name8" presStyleCnt="0"/>
      <dgm:spPr/>
    </dgm:pt>
    <dgm:pt modelId="{E3EDF7A2-0B41-4DE6-A2BA-6F5AE5C72251}" type="pres">
      <dgm:prSet presAssocID="{34241AF7-9153-4F94-89DC-CA449036409A}" presName="level" presStyleLbl="node1" presStyleIdx="0" presStyleCnt="5" custScaleY="249955">
        <dgm:presLayoutVars>
          <dgm:chMax val="1"/>
          <dgm:bulletEnabled val="1"/>
        </dgm:presLayoutVars>
      </dgm:prSet>
      <dgm:spPr/>
    </dgm:pt>
    <dgm:pt modelId="{538D7C56-B635-444A-A44D-64E123B63504}" type="pres">
      <dgm:prSet presAssocID="{34241AF7-9153-4F94-89DC-CA449036409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1AF5466-B6AB-4EEB-B7D1-2B9C0DCC5DD5}" type="pres">
      <dgm:prSet presAssocID="{B0107EBE-517D-460A-A64A-8306F366A488}" presName="Name8" presStyleCnt="0"/>
      <dgm:spPr/>
    </dgm:pt>
    <dgm:pt modelId="{4E28F531-6E68-49D3-B80E-7023B53E4BA4}" type="pres">
      <dgm:prSet presAssocID="{B0107EBE-517D-460A-A64A-8306F366A488}" presName="level" presStyleLbl="node1" presStyleIdx="1" presStyleCnt="5">
        <dgm:presLayoutVars>
          <dgm:chMax val="1"/>
          <dgm:bulletEnabled val="1"/>
        </dgm:presLayoutVars>
      </dgm:prSet>
      <dgm:spPr/>
    </dgm:pt>
    <dgm:pt modelId="{7E601E59-364C-4466-BB2A-8177064B9774}" type="pres">
      <dgm:prSet presAssocID="{B0107EBE-517D-460A-A64A-8306F366A48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0E5F9A54-3EA6-4E61-97CC-18E25B406832}" type="pres">
      <dgm:prSet presAssocID="{82A7396C-99C2-43A8-B574-BA9958429D5C}" presName="Name8" presStyleCnt="0"/>
      <dgm:spPr/>
    </dgm:pt>
    <dgm:pt modelId="{D1A23098-525F-4AE4-855B-A465284D5425}" type="pres">
      <dgm:prSet presAssocID="{82A7396C-99C2-43A8-B574-BA9958429D5C}" presName="level" presStyleLbl="node1" presStyleIdx="2" presStyleCnt="5">
        <dgm:presLayoutVars>
          <dgm:chMax val="1"/>
          <dgm:bulletEnabled val="1"/>
        </dgm:presLayoutVars>
      </dgm:prSet>
      <dgm:spPr/>
    </dgm:pt>
    <dgm:pt modelId="{78FF01F7-9AEC-4AD7-9879-616680103921}" type="pres">
      <dgm:prSet presAssocID="{82A7396C-99C2-43A8-B574-BA9958429D5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1345DAE-C426-40A5-A75A-95808839FBD0}" type="pres">
      <dgm:prSet presAssocID="{BD9E3EC4-C0FA-43C1-BDAA-061774899175}" presName="Name8" presStyleCnt="0"/>
      <dgm:spPr/>
    </dgm:pt>
    <dgm:pt modelId="{EB117366-B3C1-4388-B201-506EC354AE39}" type="pres">
      <dgm:prSet presAssocID="{BD9E3EC4-C0FA-43C1-BDAA-061774899175}" presName="level" presStyleLbl="node1" presStyleIdx="3" presStyleCnt="5">
        <dgm:presLayoutVars>
          <dgm:chMax val="1"/>
          <dgm:bulletEnabled val="1"/>
        </dgm:presLayoutVars>
      </dgm:prSet>
      <dgm:spPr/>
    </dgm:pt>
    <dgm:pt modelId="{E2297D1D-2324-4431-B664-2DB32B4A3E0D}" type="pres">
      <dgm:prSet presAssocID="{BD9E3EC4-C0FA-43C1-BDAA-06177489917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9EA8390-3B05-4508-A0BF-361D681D20EE}" type="pres">
      <dgm:prSet presAssocID="{C974EE22-C0C5-47C9-97B2-2E32A329D248}" presName="Name8" presStyleCnt="0"/>
      <dgm:spPr/>
    </dgm:pt>
    <dgm:pt modelId="{B5AC865C-96F1-4BCF-BA4F-D45490878BB5}" type="pres">
      <dgm:prSet presAssocID="{C974EE22-C0C5-47C9-97B2-2E32A329D248}" presName="level" presStyleLbl="node1" presStyleIdx="4" presStyleCnt="5">
        <dgm:presLayoutVars>
          <dgm:chMax val="1"/>
          <dgm:bulletEnabled val="1"/>
        </dgm:presLayoutVars>
      </dgm:prSet>
      <dgm:spPr/>
    </dgm:pt>
    <dgm:pt modelId="{954DFA66-BD8F-4D31-B1A8-A1D239A38A4F}" type="pres">
      <dgm:prSet presAssocID="{C974EE22-C0C5-47C9-97B2-2E32A329D248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B325D748-14CF-4E80-9537-DF105DFFFC95}" type="presOf" srcId="{B0107EBE-517D-460A-A64A-8306F366A488}" destId="{4E28F531-6E68-49D3-B80E-7023B53E4BA4}" srcOrd="0" destOrd="0" presId="urn:microsoft.com/office/officeart/2005/8/layout/pyramid1"/>
    <dgm:cxn modelId="{FAE1594D-9201-4356-810B-2CAE83889351}" type="presOf" srcId="{BD9E3EC4-C0FA-43C1-BDAA-061774899175}" destId="{EB117366-B3C1-4388-B201-506EC354AE39}" srcOrd="0" destOrd="0" presId="urn:microsoft.com/office/officeart/2005/8/layout/pyramid1"/>
    <dgm:cxn modelId="{4B5DDA53-76E8-42B1-B217-A5110C732563}" type="presOf" srcId="{83B7A8D8-A164-428C-9250-DF5A476BA1C5}" destId="{70296859-6F5B-4715-9510-09F2139EE71F}" srcOrd="0" destOrd="0" presId="urn:microsoft.com/office/officeart/2005/8/layout/pyramid1"/>
    <dgm:cxn modelId="{8C3F175A-DCE0-4C43-8512-BFD5C623E064}" type="presOf" srcId="{82A7396C-99C2-43A8-B574-BA9958429D5C}" destId="{78FF01F7-9AEC-4AD7-9879-616680103921}" srcOrd="1" destOrd="0" presId="urn:microsoft.com/office/officeart/2005/8/layout/pyramid1"/>
    <dgm:cxn modelId="{367A2681-79B4-47C8-B536-112443268214}" srcId="{83B7A8D8-A164-428C-9250-DF5A476BA1C5}" destId="{B0107EBE-517D-460A-A64A-8306F366A488}" srcOrd="1" destOrd="0" parTransId="{215372FB-FBE1-4CF1-8250-A6ADCD5F9E47}" sibTransId="{0B8CF194-118A-4EA2-BDA4-ED1DC96A68AC}"/>
    <dgm:cxn modelId="{7739EE86-CE8B-41CB-BC7D-80716687F8D3}" type="presOf" srcId="{C974EE22-C0C5-47C9-97B2-2E32A329D248}" destId="{B5AC865C-96F1-4BCF-BA4F-D45490878BB5}" srcOrd="0" destOrd="0" presId="urn:microsoft.com/office/officeart/2005/8/layout/pyramid1"/>
    <dgm:cxn modelId="{6FF47B8E-3457-44A3-9AF1-F32C5578E4A8}" type="presOf" srcId="{B0107EBE-517D-460A-A64A-8306F366A488}" destId="{7E601E59-364C-4466-BB2A-8177064B9774}" srcOrd="1" destOrd="0" presId="urn:microsoft.com/office/officeart/2005/8/layout/pyramid1"/>
    <dgm:cxn modelId="{6F2B3997-804D-4BA3-84F5-64A4A3C69058}" type="presOf" srcId="{C974EE22-C0C5-47C9-97B2-2E32A329D248}" destId="{954DFA66-BD8F-4D31-B1A8-A1D239A38A4F}" srcOrd="1" destOrd="0" presId="urn:microsoft.com/office/officeart/2005/8/layout/pyramid1"/>
    <dgm:cxn modelId="{8157269E-2816-4F8E-B487-7F2E8BBB3CF0}" srcId="{83B7A8D8-A164-428C-9250-DF5A476BA1C5}" destId="{C974EE22-C0C5-47C9-97B2-2E32A329D248}" srcOrd="4" destOrd="0" parTransId="{05B23BA1-7551-47D7-9FB7-70C32BE3FA09}" sibTransId="{6F5B6B7E-0AAE-4ABF-BE74-636CFDC242E3}"/>
    <dgm:cxn modelId="{05AEE0A2-B2FD-4FEE-858D-DB09684AB485}" type="presOf" srcId="{34241AF7-9153-4F94-89DC-CA449036409A}" destId="{E3EDF7A2-0B41-4DE6-A2BA-6F5AE5C72251}" srcOrd="0" destOrd="0" presId="urn:microsoft.com/office/officeart/2005/8/layout/pyramid1"/>
    <dgm:cxn modelId="{C94D92A3-0E71-4E76-8BBC-7F87BB3795F7}" type="presOf" srcId="{82A7396C-99C2-43A8-B574-BA9958429D5C}" destId="{D1A23098-525F-4AE4-855B-A465284D5425}" srcOrd="0" destOrd="0" presId="urn:microsoft.com/office/officeart/2005/8/layout/pyramid1"/>
    <dgm:cxn modelId="{BB12F3AE-14D5-4DE9-82E6-5B21B4EEF916}" srcId="{83B7A8D8-A164-428C-9250-DF5A476BA1C5}" destId="{34241AF7-9153-4F94-89DC-CA449036409A}" srcOrd="0" destOrd="0" parTransId="{9857B6CF-61C2-4C0D-8D25-A3496FC9BEBB}" sibTransId="{BBF2A943-8D0D-4710-AE20-DFAD925D33D7}"/>
    <dgm:cxn modelId="{DEBA20BA-8C41-452B-B5FD-89264C2F57F3}" type="presOf" srcId="{34241AF7-9153-4F94-89DC-CA449036409A}" destId="{538D7C56-B635-444A-A44D-64E123B63504}" srcOrd="1" destOrd="0" presId="urn:microsoft.com/office/officeart/2005/8/layout/pyramid1"/>
    <dgm:cxn modelId="{66783FE9-B43A-44AF-885F-627F1FC303FD}" srcId="{83B7A8D8-A164-428C-9250-DF5A476BA1C5}" destId="{BD9E3EC4-C0FA-43C1-BDAA-061774899175}" srcOrd="3" destOrd="0" parTransId="{AB35EA8F-1649-41D5-9E58-BF3F33BAB9C3}" sibTransId="{1CA51B8D-B166-454B-8511-E7786D890FF9}"/>
    <dgm:cxn modelId="{6C2C28EA-F5FD-414A-BFBC-1978C19ADB12}" srcId="{83B7A8D8-A164-428C-9250-DF5A476BA1C5}" destId="{82A7396C-99C2-43A8-B574-BA9958429D5C}" srcOrd="2" destOrd="0" parTransId="{6DF358EA-A3F9-4BBD-89B1-FB9AD16E1D17}" sibTransId="{FEC7041E-1181-42E8-A77D-127D336403AC}"/>
    <dgm:cxn modelId="{CE923FFF-32C5-4C0A-87CE-38F5D87D9E60}" type="presOf" srcId="{BD9E3EC4-C0FA-43C1-BDAA-061774899175}" destId="{E2297D1D-2324-4431-B664-2DB32B4A3E0D}" srcOrd="1" destOrd="0" presId="urn:microsoft.com/office/officeart/2005/8/layout/pyramid1"/>
    <dgm:cxn modelId="{7754329A-759A-44FF-9C96-F4ED1BDA6368}" type="presParOf" srcId="{70296859-6F5B-4715-9510-09F2139EE71F}" destId="{F0D4732D-C8DD-4AF2-87FA-778F41E89019}" srcOrd="0" destOrd="0" presId="urn:microsoft.com/office/officeart/2005/8/layout/pyramid1"/>
    <dgm:cxn modelId="{66D66E9A-3181-46EA-9E04-B2191A87461C}" type="presParOf" srcId="{F0D4732D-C8DD-4AF2-87FA-778F41E89019}" destId="{E3EDF7A2-0B41-4DE6-A2BA-6F5AE5C72251}" srcOrd="0" destOrd="0" presId="urn:microsoft.com/office/officeart/2005/8/layout/pyramid1"/>
    <dgm:cxn modelId="{6CB174FF-2267-4810-88B2-32B055F80C6E}" type="presParOf" srcId="{F0D4732D-C8DD-4AF2-87FA-778F41E89019}" destId="{538D7C56-B635-444A-A44D-64E123B63504}" srcOrd="1" destOrd="0" presId="urn:microsoft.com/office/officeart/2005/8/layout/pyramid1"/>
    <dgm:cxn modelId="{83F501A8-4A00-451D-89C0-1FEAE890C6DE}" type="presParOf" srcId="{70296859-6F5B-4715-9510-09F2139EE71F}" destId="{A1AF5466-B6AB-4EEB-B7D1-2B9C0DCC5DD5}" srcOrd="1" destOrd="0" presId="urn:microsoft.com/office/officeart/2005/8/layout/pyramid1"/>
    <dgm:cxn modelId="{249D1426-5C2F-444B-B84B-97E9180774C6}" type="presParOf" srcId="{A1AF5466-B6AB-4EEB-B7D1-2B9C0DCC5DD5}" destId="{4E28F531-6E68-49D3-B80E-7023B53E4BA4}" srcOrd="0" destOrd="0" presId="urn:microsoft.com/office/officeart/2005/8/layout/pyramid1"/>
    <dgm:cxn modelId="{8DBEE3C5-B86A-4634-AF16-6588BCFFFA22}" type="presParOf" srcId="{A1AF5466-B6AB-4EEB-B7D1-2B9C0DCC5DD5}" destId="{7E601E59-364C-4466-BB2A-8177064B9774}" srcOrd="1" destOrd="0" presId="urn:microsoft.com/office/officeart/2005/8/layout/pyramid1"/>
    <dgm:cxn modelId="{5107BF95-624B-407F-B4A2-CD0A573F1728}" type="presParOf" srcId="{70296859-6F5B-4715-9510-09F2139EE71F}" destId="{0E5F9A54-3EA6-4E61-97CC-18E25B406832}" srcOrd="2" destOrd="0" presId="urn:microsoft.com/office/officeart/2005/8/layout/pyramid1"/>
    <dgm:cxn modelId="{E25D7C8B-FF01-4168-8A63-26492E4BA2A4}" type="presParOf" srcId="{0E5F9A54-3EA6-4E61-97CC-18E25B406832}" destId="{D1A23098-525F-4AE4-855B-A465284D5425}" srcOrd="0" destOrd="0" presId="urn:microsoft.com/office/officeart/2005/8/layout/pyramid1"/>
    <dgm:cxn modelId="{B2DC2E02-0C88-484E-9D61-8AD6D8454918}" type="presParOf" srcId="{0E5F9A54-3EA6-4E61-97CC-18E25B406832}" destId="{78FF01F7-9AEC-4AD7-9879-616680103921}" srcOrd="1" destOrd="0" presId="urn:microsoft.com/office/officeart/2005/8/layout/pyramid1"/>
    <dgm:cxn modelId="{643AB28E-0353-4E6B-90E6-33F240A56363}" type="presParOf" srcId="{70296859-6F5B-4715-9510-09F2139EE71F}" destId="{F1345DAE-C426-40A5-A75A-95808839FBD0}" srcOrd="3" destOrd="0" presId="urn:microsoft.com/office/officeart/2005/8/layout/pyramid1"/>
    <dgm:cxn modelId="{CA1285D7-AAAE-4144-AB0A-5B69FE110834}" type="presParOf" srcId="{F1345DAE-C426-40A5-A75A-95808839FBD0}" destId="{EB117366-B3C1-4388-B201-506EC354AE39}" srcOrd="0" destOrd="0" presId="urn:microsoft.com/office/officeart/2005/8/layout/pyramid1"/>
    <dgm:cxn modelId="{1C8FDAD7-411F-48D0-B15D-EA145FDEF220}" type="presParOf" srcId="{F1345DAE-C426-40A5-A75A-95808839FBD0}" destId="{E2297D1D-2324-4431-B664-2DB32B4A3E0D}" srcOrd="1" destOrd="0" presId="urn:microsoft.com/office/officeart/2005/8/layout/pyramid1"/>
    <dgm:cxn modelId="{FC16A8A4-B68E-40D5-9A81-37E653759103}" type="presParOf" srcId="{70296859-6F5B-4715-9510-09F2139EE71F}" destId="{A9EA8390-3B05-4508-A0BF-361D681D20EE}" srcOrd="4" destOrd="0" presId="urn:microsoft.com/office/officeart/2005/8/layout/pyramid1"/>
    <dgm:cxn modelId="{FD091AA3-53F2-4963-A274-9DC4D950A1E2}" type="presParOf" srcId="{A9EA8390-3B05-4508-A0BF-361D681D20EE}" destId="{B5AC865C-96F1-4BCF-BA4F-D45490878BB5}" srcOrd="0" destOrd="0" presId="urn:microsoft.com/office/officeart/2005/8/layout/pyramid1"/>
    <dgm:cxn modelId="{A91E91E7-CCE4-45A7-AB9D-9B8697D9FD7F}" type="presParOf" srcId="{A9EA8390-3B05-4508-A0BF-361D681D20EE}" destId="{954DFA66-BD8F-4D31-B1A8-A1D239A38A4F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DF7A2-0B41-4DE6-A2BA-6F5AE5C72251}">
      <dsp:nvSpPr>
        <dsp:cNvPr id="0" name=""/>
        <dsp:cNvSpPr/>
      </dsp:nvSpPr>
      <dsp:spPr>
        <a:xfrm>
          <a:off x="2978859" y="0"/>
          <a:ext cx="3722904" cy="1800000"/>
        </a:xfrm>
        <a:prstGeom prst="trapezoid">
          <a:avLst>
            <a:gd name="adj" fmla="val 103414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2400" kern="1200" dirty="0">
            <a:solidFill>
              <a:schemeClr val="tx1"/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400" kern="1200" dirty="0">
              <a:solidFill>
                <a:schemeClr val="tx1"/>
              </a:solidFill>
            </a:rPr>
            <a:t>Fette, Öle, </a:t>
          </a:r>
          <a:br>
            <a:rPr lang="de-AT" sz="2400" kern="1200" dirty="0">
              <a:solidFill>
                <a:schemeClr val="tx1"/>
              </a:solidFill>
            </a:rPr>
          </a:br>
          <a:r>
            <a:rPr lang="de-AT" sz="2400" kern="1200" dirty="0">
              <a:solidFill>
                <a:schemeClr val="tx1"/>
              </a:solidFill>
            </a:rPr>
            <a:t>Süßigkeiten</a:t>
          </a:r>
        </a:p>
      </dsp:txBody>
      <dsp:txXfrm>
        <a:off x="2978859" y="0"/>
        <a:ext cx="3722904" cy="1800000"/>
      </dsp:txXfrm>
    </dsp:sp>
    <dsp:sp modelId="{4E28F531-6E68-49D3-B80E-7023B53E4BA4}">
      <dsp:nvSpPr>
        <dsp:cNvPr id="0" name=""/>
        <dsp:cNvSpPr/>
      </dsp:nvSpPr>
      <dsp:spPr>
        <a:xfrm>
          <a:off x="2234144" y="1800000"/>
          <a:ext cx="5212334" cy="720129"/>
        </a:xfrm>
        <a:prstGeom prst="trapezoid">
          <a:avLst>
            <a:gd name="adj" fmla="val 103414"/>
          </a:avLst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300" kern="1200" dirty="0">
              <a:hlinkClick xmlns:r="http://schemas.openxmlformats.org/officeDocument/2006/relationships" r:id=""/>
            </a:rPr>
            <a:t>Käse</a:t>
          </a:r>
          <a:r>
            <a:rPr lang="de-AT" sz="2300" kern="1200" dirty="0"/>
            <a:t>, Milch, Fisch, Fleisch, Geflügel, Eier</a:t>
          </a:r>
        </a:p>
      </dsp:txBody>
      <dsp:txXfrm>
        <a:off x="3146303" y="1800000"/>
        <a:ext cx="3388017" cy="720129"/>
      </dsp:txXfrm>
    </dsp:sp>
    <dsp:sp modelId="{D1A23098-525F-4AE4-855B-A465284D5425}">
      <dsp:nvSpPr>
        <dsp:cNvPr id="0" name=""/>
        <dsp:cNvSpPr/>
      </dsp:nvSpPr>
      <dsp:spPr>
        <a:xfrm>
          <a:off x="1489429" y="2520130"/>
          <a:ext cx="6701764" cy="720129"/>
        </a:xfrm>
        <a:prstGeom prst="trapezoid">
          <a:avLst>
            <a:gd name="adj" fmla="val 103414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300" kern="1200" dirty="0"/>
            <a:t>Gemüse, Salat, Obst</a:t>
          </a:r>
        </a:p>
      </dsp:txBody>
      <dsp:txXfrm>
        <a:off x="2662238" y="2520130"/>
        <a:ext cx="4356146" cy="720129"/>
      </dsp:txXfrm>
    </dsp:sp>
    <dsp:sp modelId="{EB117366-B3C1-4388-B201-506EC354AE39}">
      <dsp:nvSpPr>
        <dsp:cNvPr id="0" name=""/>
        <dsp:cNvSpPr/>
      </dsp:nvSpPr>
      <dsp:spPr>
        <a:xfrm>
          <a:off x="744714" y="3240260"/>
          <a:ext cx="8191194" cy="720129"/>
        </a:xfrm>
        <a:prstGeom prst="trapezoid">
          <a:avLst>
            <a:gd name="adj" fmla="val 103414"/>
          </a:avLst>
        </a:prstGeom>
        <a:solidFill>
          <a:srgbClr val="FF993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300" kern="1200" dirty="0"/>
            <a:t>Brot, Getreide, Kartoffeln, Nudeln</a:t>
          </a:r>
        </a:p>
      </dsp:txBody>
      <dsp:txXfrm>
        <a:off x="2178173" y="3240260"/>
        <a:ext cx="5324276" cy="720129"/>
      </dsp:txXfrm>
    </dsp:sp>
    <dsp:sp modelId="{B5AC865C-96F1-4BCF-BA4F-D45490878BB5}">
      <dsp:nvSpPr>
        <dsp:cNvPr id="0" name=""/>
        <dsp:cNvSpPr/>
      </dsp:nvSpPr>
      <dsp:spPr>
        <a:xfrm>
          <a:off x="0" y="3960390"/>
          <a:ext cx="9680624" cy="720129"/>
        </a:xfrm>
        <a:prstGeom prst="trapezoid">
          <a:avLst>
            <a:gd name="adj" fmla="val 10341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2300" kern="1200" dirty="0"/>
            <a:t>Getränke (Wasser, Fruchtsäfte, Tee. etc.)</a:t>
          </a:r>
        </a:p>
      </dsp:txBody>
      <dsp:txXfrm>
        <a:off x="1694109" y="3960390"/>
        <a:ext cx="6292405" cy="7201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9CD02-E7FA-41A6-B7A9-172F83082188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6AE14-3D8E-4E3E-AE21-05F3DB1FC85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370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6AE14-3D8E-4E3E-AE21-05F3DB1FC85A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40079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Start &gt; Anordnen &gt; Ausrichten &gt; Unten ausrichten, dann Horizontal verteilen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6AE14-3D8E-4E3E-AE21-05F3DB1FC85A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6539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6AE14-3D8E-4E3E-AE21-05F3DB1FC85A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875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86AE14-3D8E-4E3E-AE21-05F3DB1FC85A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0269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21BE6-AF15-4A4D-87F2-EC3CF432D0FA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942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087C0-5002-4B80-AA72-95C684038199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96739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494A1-D23C-49AE-A774-7DCBF09C54A5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2556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D533D-BC47-42A3-A56F-3B185CDE5E1C}" type="datetime1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99465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5307-852D-43BB-8E3C-A139A11F542F}" type="datetime1">
              <a:rPr lang="de-AT" smtClean="0"/>
              <a:t>16.08.2022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6035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2823F-2355-449A-AFB6-CC5E767804A2}" type="datetime1">
              <a:rPr lang="de-AT" smtClean="0"/>
              <a:t>16.08.2022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4879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081F7-8A04-4AF3-9CC8-A18F3F548041}" type="datetime1">
              <a:rPr lang="de-AT" smtClean="0"/>
              <a:t>16.08.2022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087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B8F0A-AA37-4DCB-9DCA-E1267499488D}" type="datetime1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6814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4574A-F03C-4B4F-B0A7-F953CBBEAB4B}" type="datetime1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31667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01E73-3FB8-48C2-B070-374E91DFD425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44797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CA6E2-FECE-440F-ABD2-071A8E1C6D8A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3952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A8583C-D23F-A498-08D5-26F59B60C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7F61DB5-6125-4957-97A9-AC0E7B9639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7D498E-D605-9724-4B3B-D39437DCF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1CD6F49-6030-CE85-40B8-AB577A377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9B8A1A6-E3FC-EA1E-55E5-93E314FE0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0165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A82858-4DA5-71B6-BB8A-5470EB5CE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C249F90-B7DC-56EA-677D-AF82DD408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F26B97-5D03-E59F-05BF-0C537A445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93E476-2C0E-7DB4-BED9-EC99F9151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6F9C79-D209-4258-A69C-8D568475C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35336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8C3D31-845C-8A2A-5AB0-18BF82265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09E4FE-B5CB-318D-E2CB-F178BAEBF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6914D8-60D4-33DB-DB97-86FBDB397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5117B52-84FB-B3E5-96C0-24E558FD8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E0182E9-8133-86A2-2FF5-61FDA7FA6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637399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2BF73F-BC95-8F68-F4C0-BE9D58ABA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73D88A-80B2-4559-EF65-923D9549B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914E2A7-6281-CED9-D3A8-A8A0BD499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AD5F097-EEEF-222A-C359-934073F6B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5BA5640-529F-6C90-DC65-067EB107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02CD16A-C3A4-DF1E-DB1F-CAE07BD63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8206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7BBA25-4513-AC31-6EF9-F94FE482F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66174CF-7AEB-7389-C2A2-13D4E5500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0216C58-B5ED-579A-CA7B-16A3E4A96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8B5B6DA-7B6D-D85F-9EC1-5F445169F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CD11898-2455-048F-7BA8-8EE0B74B9D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7B97482-8BC4-465E-E31E-AC41387B4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45680A6-8398-5726-E656-AA619D11B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E345772-EA32-D445-F5EB-CB617BC4B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74535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D4588D-10BE-23E6-C28D-D427E29FE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75D8FCA-D07E-121F-9F7C-2459BC4B1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75E6782-9C75-732F-C00A-EBBCEC2E7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9159261-B7E6-8D2B-3AA5-DAACDA0E0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605587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855891C-B4DC-CD3F-2D67-C66CFB18E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807AA10-B84B-F0BD-E370-4941C41F2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61B124-B7F3-6E31-B939-C7A4F3195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043796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4925D2-FA95-45C2-B63D-5D91BB3FD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ACF7DE-CE5C-7448-206B-0A9776E47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C11288-9E95-3C3A-4B33-B369069965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0FBAC4E-C1FC-FED4-5298-E93A68832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062F50-9CD9-EC75-CF5E-B86AF2128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7BFDC9D-515F-7DA6-2C4E-AB63E3EFE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2690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B0C05C-5B7D-E612-F1C2-0E5AED905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7EDAD15A-4133-5890-F485-0E32637ECA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5F9B4E1-B56B-BF74-71D4-1392EC57C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8AED9AA-C4B5-B624-584D-AAF752C19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8156708-DEE5-04BE-C0FB-196F8736F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291A26-5581-147C-3463-123301A14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559259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32BD7D-2720-35EE-D7F8-65BA26D6C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ADAE3D3-1F48-2374-0DC7-E649A4E486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6D5AC2-4AC0-4251-0152-93B80F6A7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8C1C9D-D6BB-149F-F3A4-12277FAB5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8D99FE1-F4B2-F8C6-B2D3-6B495FBAF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496051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190B060-59FF-91AA-A6A6-18538D111F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78FFD61-083C-6BFD-6618-D73F17B34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1433FE-0B55-35AE-C058-68B772CF0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8E9D17-3882-A2DD-FD39-204AB3E01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663230-BABA-2B0F-5EA0-0050BBD4B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29389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135435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757283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528177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60407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68318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84401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8596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51408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83488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151926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93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77854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507515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7260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04991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5883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64740-FB9E-438B-975C-67F720A3055D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5411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4F6DC80-4831-5DD9-72B6-04C988BBD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49DA430-FD1F-A6AA-5BEE-6B7184204F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72DB64-81D2-9364-6C4B-D92FE6EA41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DFA3F-D80F-4010-9554-1495326F4C02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E071F5-40E3-01B6-4150-71D90DF72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5931840-5B2A-A3BB-8157-8A9F98C47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11EDA-121B-4C1F-A885-8D99B4BA473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210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64740-FB9E-438B-975C-67F720A3055D}" type="datetime1">
              <a:rPr lang="de-AT" smtClean="0"/>
              <a:t>16.08.2022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85BABC5-64F7-4CD1-BEA2-36CA015025FE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710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eb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Gesunde Ernährung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4293096"/>
            <a:ext cx="8534400" cy="1345704"/>
          </a:xfrm>
        </p:spPr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431704" y="5877272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Quelle: Bundesministerium für Gesundheit, www.bmg.gv.at</a:t>
            </a:r>
          </a:p>
        </p:txBody>
      </p:sp>
    </p:spTree>
    <p:extLst>
      <p:ext uri="{BB962C8B-B14F-4D97-AF65-F5344CB8AC3E}">
        <p14:creationId xmlns:p14="http://schemas.microsoft.com/office/powerpoint/2010/main" val="3296836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Ernährungspyramide</a:t>
            </a:r>
          </a:p>
        </p:txBody>
      </p:sp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7B8057F3-9B76-FE71-6529-BD88890C87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7787007"/>
              </p:ext>
            </p:extLst>
          </p:nvPr>
        </p:nvGraphicFramePr>
        <p:xfrm>
          <a:off x="1415480" y="1399122"/>
          <a:ext cx="968062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59025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Getränke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Viel trinken, 1,5 Liter/Tag</a:t>
            </a:r>
          </a:p>
          <a:p>
            <a:r>
              <a:rPr lang="de-AT" dirty="0"/>
              <a:t>Alkoholfrei!</a:t>
            </a:r>
          </a:p>
          <a:p>
            <a:r>
              <a:rPr lang="de-AT" dirty="0"/>
              <a:t>Eher Wasser, sonst ungesüßte Säfte oder stark verdünnte Fruchtsäfte</a:t>
            </a:r>
          </a:p>
          <a:p>
            <a:r>
              <a:rPr lang="de-AT" dirty="0"/>
              <a:t>Kaffee, Tees</a:t>
            </a:r>
          </a:p>
        </p:txBody>
      </p:sp>
    </p:spTree>
    <p:extLst>
      <p:ext uri="{BB962C8B-B14F-4D97-AF65-F5344CB8AC3E}">
        <p14:creationId xmlns:p14="http://schemas.microsoft.com/office/powerpoint/2010/main" val="3232463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Gemüse, Obst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2908920"/>
          </a:xfrm>
        </p:spPr>
        <p:txBody>
          <a:bodyPr/>
          <a:lstStyle/>
          <a:p>
            <a:r>
              <a:rPr lang="de-AT" dirty="0"/>
              <a:t>Täglich</a:t>
            </a:r>
          </a:p>
          <a:p>
            <a:r>
              <a:rPr lang="de-AT" dirty="0"/>
              <a:t>Ideal: Gemüse und Obst aus der Region, saisonabhängig</a:t>
            </a:r>
          </a:p>
          <a:p>
            <a:pPr lvl="1"/>
            <a:r>
              <a:rPr lang="de-AT" dirty="0"/>
              <a:t>Z. B. Weintrauben im Sommer und Herbst</a:t>
            </a:r>
          </a:p>
          <a:p>
            <a:pPr lvl="1"/>
            <a:r>
              <a:rPr lang="de-AT" dirty="0"/>
              <a:t>Äpfel das ganze Jahr (sind lagerfähig)</a:t>
            </a:r>
          </a:p>
          <a:p>
            <a:pPr lvl="1"/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635EE56-7F82-D38E-B3D4-F58F892536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328" y="5329210"/>
            <a:ext cx="1049735" cy="119862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E804E35-9CDD-5646-B1A2-AC47CBCB65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70" y="5076575"/>
            <a:ext cx="1150805" cy="145126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138DBBE-8DBA-8C48-B02E-AF73EEB2BD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6617" y="5681463"/>
            <a:ext cx="1492230" cy="84637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5ECF7D0-0598-DCCB-1DA1-993B00CA0D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400" y="5936412"/>
            <a:ext cx="536903" cy="591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A34C9965-786C-6A7A-79BA-F016667F163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936" y="5464819"/>
            <a:ext cx="1152128" cy="1063018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DDC9A9A-BAD7-F1F7-55FE-BD896B899D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2616" y="4863351"/>
            <a:ext cx="2088767" cy="166448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5479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Getreide und Kartoffeln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4 Portionen Getreide, Brot, Nudeln, Reis oder Erdäpfel</a:t>
            </a:r>
          </a:p>
          <a:p>
            <a:r>
              <a:rPr lang="de-AT" dirty="0"/>
              <a:t>Eine Portion entspricht </a:t>
            </a:r>
            <a:r>
              <a:rPr lang="de-AT" dirty="0" err="1"/>
              <a:t>z.b.</a:t>
            </a:r>
            <a:r>
              <a:rPr lang="de-AT" dirty="0"/>
              <a:t>:</a:t>
            </a:r>
          </a:p>
          <a:p>
            <a:pPr lvl="1"/>
            <a:r>
              <a:rPr lang="de-AT" dirty="0"/>
              <a:t>Brot: 50 bis 70 g</a:t>
            </a:r>
          </a:p>
          <a:p>
            <a:pPr lvl="1"/>
            <a:r>
              <a:rPr lang="de-AT" dirty="0"/>
              <a:t>Teigwaren: 65 – 80 g (roh)</a:t>
            </a:r>
            <a:br>
              <a:rPr lang="de-AT" dirty="0"/>
            </a:br>
            <a:r>
              <a:rPr lang="de-AT" dirty="0"/>
              <a:t>200 bis 250 g (gekocht)</a:t>
            </a:r>
          </a:p>
          <a:p>
            <a:pPr lvl="1"/>
            <a:r>
              <a:rPr lang="de-AT" dirty="0"/>
              <a:t>Erdäpfel: 200 bist 250 g, gekocht</a:t>
            </a:r>
            <a:br>
              <a:rPr lang="de-AT" dirty="0"/>
            </a:br>
            <a:endParaRPr lang="de-AT" dirty="0"/>
          </a:p>
        </p:txBody>
      </p:sp>
      <p:pic>
        <p:nvPicPr>
          <p:cNvPr id="1027" name="Picture 3" descr="C:\Users\Christian\AppData\Local\Microsoft\Windows\Temporary Internet Files\Content.IE5\XA5861GN\MC9002340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2852936"/>
            <a:ext cx="2044574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67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Milch, Milchprodukte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Täglich 3 Portionen:</a:t>
            </a:r>
          </a:p>
          <a:p>
            <a:pPr lvl="1"/>
            <a:r>
              <a:rPr lang="de-AT" dirty="0"/>
              <a:t>Eher fettarm</a:t>
            </a:r>
          </a:p>
          <a:p>
            <a:r>
              <a:rPr lang="de-AT" dirty="0"/>
              <a:t>Eine Portion entspricht:</a:t>
            </a:r>
          </a:p>
          <a:p>
            <a:pPr lvl="1"/>
            <a:r>
              <a:rPr lang="de-AT" dirty="0"/>
              <a:t>Milch 200ml</a:t>
            </a:r>
          </a:p>
          <a:p>
            <a:pPr lvl="1"/>
            <a:r>
              <a:rPr lang="de-AT" dirty="0"/>
              <a:t>Joghurt 180 bis 250 g</a:t>
            </a:r>
          </a:p>
          <a:p>
            <a:pPr lvl="1"/>
            <a:r>
              <a:rPr lang="de-AT" dirty="0"/>
              <a:t>Topfen 200 g</a:t>
            </a:r>
          </a:p>
          <a:p>
            <a:pPr lvl="1"/>
            <a:r>
              <a:rPr lang="de-AT" dirty="0"/>
              <a:t>Käse 50 bis 60 g</a:t>
            </a:r>
          </a:p>
        </p:txBody>
      </p:sp>
    </p:spTree>
    <p:extLst>
      <p:ext uri="{BB962C8B-B14F-4D97-AF65-F5344CB8AC3E}">
        <p14:creationId xmlns:p14="http://schemas.microsoft.com/office/powerpoint/2010/main" val="3938714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Fisch, Fleisch, Wurst und Eier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1 bis 2 Portionen Fisch</a:t>
            </a:r>
          </a:p>
          <a:p>
            <a:pPr lvl="1"/>
            <a:r>
              <a:rPr lang="de-AT" dirty="0"/>
              <a:t>Kann fettreich sein, z.B.:</a:t>
            </a:r>
          </a:p>
          <a:p>
            <a:pPr lvl="2"/>
            <a:r>
              <a:rPr lang="de-AT" dirty="0"/>
              <a:t>Makrele</a:t>
            </a:r>
          </a:p>
          <a:p>
            <a:pPr lvl="2"/>
            <a:r>
              <a:rPr lang="de-AT" dirty="0"/>
              <a:t>Lachs</a:t>
            </a:r>
          </a:p>
          <a:p>
            <a:pPr lvl="2"/>
            <a:r>
              <a:rPr lang="de-AT" dirty="0"/>
              <a:t>Thunfisch</a:t>
            </a:r>
          </a:p>
          <a:p>
            <a:r>
              <a:rPr lang="de-AT" dirty="0"/>
              <a:t>3 Portionen fettarmes Fleisch oder Wurstwaren</a:t>
            </a:r>
          </a:p>
          <a:p>
            <a:pPr lvl="1"/>
            <a:r>
              <a:rPr lang="de-AT" dirty="0"/>
              <a:t>350 bis 400 g /Woche</a:t>
            </a:r>
          </a:p>
          <a:p>
            <a:pPr lvl="1"/>
            <a:r>
              <a:rPr lang="de-AT" dirty="0"/>
              <a:t>Rind, Schwein, Lamm eher selten</a:t>
            </a:r>
          </a:p>
          <a:p>
            <a:pPr lvl="2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385688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Fette, Öle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Hochwertige Öle enthalten wertvolle Fettsäuren:</a:t>
            </a:r>
          </a:p>
          <a:p>
            <a:pPr lvl="1"/>
            <a:r>
              <a:rPr lang="de-AT" dirty="0"/>
              <a:t>Olivenöl</a:t>
            </a:r>
          </a:p>
          <a:p>
            <a:pPr lvl="1"/>
            <a:r>
              <a:rPr lang="de-AT" dirty="0"/>
              <a:t>Rapsöl</a:t>
            </a:r>
          </a:p>
          <a:p>
            <a:pPr lvl="1"/>
            <a:r>
              <a:rPr lang="de-AT" dirty="0"/>
              <a:t>Walnuss, Soja-, Lein-, Sonnenblumenöl etc.</a:t>
            </a:r>
          </a:p>
          <a:p>
            <a:r>
              <a:rPr lang="de-AT" dirty="0"/>
              <a:t>1 – 2 Esslöffel / Tag können konsumiert werden</a:t>
            </a:r>
          </a:p>
          <a:p>
            <a:r>
              <a:rPr lang="de-AT" dirty="0"/>
              <a:t>Streich-, Back-, Bratfette sparsam verwenden</a:t>
            </a:r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7400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Fettes, Süßes Salziges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Vermeiden:</a:t>
            </a:r>
          </a:p>
          <a:p>
            <a:pPr lvl="1"/>
            <a:r>
              <a:rPr lang="de-AT" dirty="0"/>
              <a:t>Süßigkeiten, </a:t>
            </a:r>
          </a:p>
          <a:p>
            <a:pPr lvl="1"/>
            <a:r>
              <a:rPr lang="de-AT" dirty="0"/>
              <a:t>Mehlspeisen</a:t>
            </a:r>
          </a:p>
          <a:p>
            <a:pPr lvl="1"/>
            <a:r>
              <a:rPr lang="de-AT" dirty="0"/>
              <a:t>zucker- oder fettreiche </a:t>
            </a:r>
            <a:r>
              <a:rPr lang="de-AT" dirty="0" err="1"/>
              <a:t>Fastfoodprodukte</a:t>
            </a:r>
            <a:endParaRPr lang="de-AT" dirty="0"/>
          </a:p>
          <a:p>
            <a:pPr lvl="1"/>
            <a:r>
              <a:rPr lang="de-AT" dirty="0" err="1"/>
              <a:t>Knabbergebäck</a:t>
            </a:r>
            <a:r>
              <a:rPr lang="de-AT" dirty="0"/>
              <a:t>, gesalzene Nüsse, Fertigsaucen enthalten viel Salz!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63180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Ernährungsbewusstsein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Ernährung soll sein:</a:t>
            </a:r>
          </a:p>
          <a:p>
            <a:pPr lvl="1"/>
            <a:r>
              <a:rPr lang="de-AT" dirty="0"/>
              <a:t>Vielfältig</a:t>
            </a:r>
          </a:p>
          <a:p>
            <a:pPr lvl="1"/>
            <a:r>
              <a:rPr lang="de-AT" dirty="0"/>
              <a:t>Ausgewogen</a:t>
            </a:r>
          </a:p>
        </p:txBody>
      </p:sp>
      <p:pic>
        <p:nvPicPr>
          <p:cNvPr id="1062" name="Picture 38" descr="C:\Users\Christian\Documents\My Dropbox\Easy4me (1)\_FTP_Easy4Me_Neu\workfiles\m6_advanced\adv2_ernährung\apfe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128" y="4016862"/>
            <a:ext cx="2523595" cy="2611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28" name="Group 36">
            <a:extLst>
              <a:ext uri="{FF2B5EF4-FFF2-40B4-BE49-F238E27FC236}">
                <a16:creationId xmlns:a16="http://schemas.microsoft.com/office/drawing/2014/main" id="{34208E01-378E-453A-A481-33E377EE6CC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24113" y="4016375"/>
            <a:ext cx="2592387" cy="2686050"/>
            <a:chOff x="1527" y="2530"/>
            <a:chExt cx="1633" cy="1692"/>
          </a:xfrm>
        </p:grpSpPr>
        <p:sp>
          <p:nvSpPr>
            <p:cNvPr id="1029" name="AutoShape 35">
              <a:extLst>
                <a:ext uri="{FF2B5EF4-FFF2-40B4-BE49-F238E27FC236}">
                  <a16:creationId xmlns:a16="http://schemas.microsoft.com/office/drawing/2014/main" id="{49D42F99-E8CC-FE6C-F18D-A6B696C46FC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527" y="2530"/>
              <a:ext cx="1633" cy="1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30" name="Rectangle 37">
              <a:extLst>
                <a:ext uri="{FF2B5EF4-FFF2-40B4-BE49-F238E27FC236}">
                  <a16:creationId xmlns:a16="http://schemas.microsoft.com/office/drawing/2014/main" id="{4EF0BC03-2F91-2168-3B72-A18A8AEC42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7" y="2668"/>
              <a:ext cx="1633" cy="1554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32" name="Rectangle 39">
              <a:extLst>
                <a:ext uri="{FF2B5EF4-FFF2-40B4-BE49-F238E27FC236}">
                  <a16:creationId xmlns:a16="http://schemas.microsoft.com/office/drawing/2014/main" id="{1972577C-DAF3-78F6-8358-2598F1398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9" y="4122"/>
              <a:ext cx="1609" cy="85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33" name="Freeform 40">
              <a:extLst>
                <a:ext uri="{FF2B5EF4-FFF2-40B4-BE49-F238E27FC236}">
                  <a16:creationId xmlns:a16="http://schemas.microsoft.com/office/drawing/2014/main" id="{40A1E696-0B77-9FFB-40BD-F0420D406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530"/>
              <a:ext cx="1618" cy="1636"/>
            </a:xfrm>
            <a:custGeom>
              <a:avLst/>
              <a:gdLst>
                <a:gd name="T0" fmla="*/ 1427 w 1618"/>
                <a:gd name="T1" fmla="*/ 1528 h 1636"/>
                <a:gd name="T2" fmla="*/ 1421 w 1618"/>
                <a:gd name="T3" fmla="*/ 1340 h 1636"/>
                <a:gd name="T4" fmla="*/ 1377 w 1618"/>
                <a:gd name="T5" fmla="*/ 1207 h 1636"/>
                <a:gd name="T6" fmla="*/ 1339 w 1618"/>
                <a:gd name="T7" fmla="*/ 1025 h 1636"/>
                <a:gd name="T8" fmla="*/ 1313 w 1618"/>
                <a:gd name="T9" fmla="*/ 855 h 1636"/>
                <a:gd name="T10" fmla="*/ 1233 w 1618"/>
                <a:gd name="T11" fmla="*/ 787 h 1636"/>
                <a:gd name="T12" fmla="*/ 1136 w 1618"/>
                <a:gd name="T13" fmla="*/ 770 h 1636"/>
                <a:gd name="T14" fmla="*/ 1081 w 1618"/>
                <a:gd name="T15" fmla="*/ 734 h 1636"/>
                <a:gd name="T16" fmla="*/ 1066 w 1618"/>
                <a:gd name="T17" fmla="*/ 696 h 1636"/>
                <a:gd name="T18" fmla="*/ 1045 w 1618"/>
                <a:gd name="T19" fmla="*/ 655 h 1636"/>
                <a:gd name="T20" fmla="*/ 1078 w 1618"/>
                <a:gd name="T21" fmla="*/ 626 h 1636"/>
                <a:gd name="T22" fmla="*/ 1157 w 1618"/>
                <a:gd name="T23" fmla="*/ 614 h 1636"/>
                <a:gd name="T24" fmla="*/ 1222 w 1618"/>
                <a:gd name="T25" fmla="*/ 570 h 1636"/>
                <a:gd name="T26" fmla="*/ 1219 w 1618"/>
                <a:gd name="T27" fmla="*/ 541 h 1636"/>
                <a:gd name="T28" fmla="*/ 1225 w 1618"/>
                <a:gd name="T29" fmla="*/ 502 h 1636"/>
                <a:gd name="T30" fmla="*/ 1225 w 1618"/>
                <a:gd name="T31" fmla="*/ 420 h 1636"/>
                <a:gd name="T32" fmla="*/ 1251 w 1618"/>
                <a:gd name="T33" fmla="*/ 379 h 1636"/>
                <a:gd name="T34" fmla="*/ 1260 w 1618"/>
                <a:gd name="T35" fmla="*/ 297 h 1636"/>
                <a:gd name="T36" fmla="*/ 1225 w 1618"/>
                <a:gd name="T37" fmla="*/ 273 h 1636"/>
                <a:gd name="T38" fmla="*/ 1242 w 1618"/>
                <a:gd name="T39" fmla="*/ 303 h 1636"/>
                <a:gd name="T40" fmla="*/ 1230 w 1618"/>
                <a:gd name="T41" fmla="*/ 323 h 1636"/>
                <a:gd name="T42" fmla="*/ 1192 w 1618"/>
                <a:gd name="T43" fmla="*/ 323 h 1636"/>
                <a:gd name="T44" fmla="*/ 1172 w 1618"/>
                <a:gd name="T45" fmla="*/ 247 h 1636"/>
                <a:gd name="T46" fmla="*/ 1134 w 1618"/>
                <a:gd name="T47" fmla="*/ 129 h 1636"/>
                <a:gd name="T48" fmla="*/ 1089 w 1618"/>
                <a:gd name="T49" fmla="*/ 65 h 1636"/>
                <a:gd name="T50" fmla="*/ 1004 w 1618"/>
                <a:gd name="T51" fmla="*/ 9 h 1636"/>
                <a:gd name="T52" fmla="*/ 934 w 1618"/>
                <a:gd name="T53" fmla="*/ 0 h 1636"/>
                <a:gd name="T54" fmla="*/ 822 w 1618"/>
                <a:gd name="T55" fmla="*/ 18 h 1636"/>
                <a:gd name="T56" fmla="*/ 722 w 1618"/>
                <a:gd name="T57" fmla="*/ 26 h 1636"/>
                <a:gd name="T58" fmla="*/ 625 w 1618"/>
                <a:gd name="T59" fmla="*/ 91 h 1636"/>
                <a:gd name="T60" fmla="*/ 543 w 1618"/>
                <a:gd name="T61" fmla="*/ 244 h 1636"/>
                <a:gd name="T62" fmla="*/ 487 w 1618"/>
                <a:gd name="T63" fmla="*/ 344 h 1636"/>
                <a:gd name="T64" fmla="*/ 481 w 1618"/>
                <a:gd name="T65" fmla="*/ 329 h 1636"/>
                <a:gd name="T66" fmla="*/ 484 w 1618"/>
                <a:gd name="T67" fmla="*/ 314 h 1636"/>
                <a:gd name="T68" fmla="*/ 452 w 1618"/>
                <a:gd name="T69" fmla="*/ 355 h 1636"/>
                <a:gd name="T70" fmla="*/ 458 w 1618"/>
                <a:gd name="T71" fmla="*/ 411 h 1636"/>
                <a:gd name="T72" fmla="*/ 484 w 1618"/>
                <a:gd name="T73" fmla="*/ 505 h 1636"/>
                <a:gd name="T74" fmla="*/ 567 w 1618"/>
                <a:gd name="T75" fmla="*/ 558 h 1636"/>
                <a:gd name="T76" fmla="*/ 561 w 1618"/>
                <a:gd name="T77" fmla="*/ 573 h 1636"/>
                <a:gd name="T78" fmla="*/ 620 w 1618"/>
                <a:gd name="T79" fmla="*/ 617 h 1636"/>
                <a:gd name="T80" fmla="*/ 702 w 1618"/>
                <a:gd name="T81" fmla="*/ 629 h 1636"/>
                <a:gd name="T82" fmla="*/ 740 w 1618"/>
                <a:gd name="T83" fmla="*/ 652 h 1636"/>
                <a:gd name="T84" fmla="*/ 731 w 1618"/>
                <a:gd name="T85" fmla="*/ 714 h 1636"/>
                <a:gd name="T86" fmla="*/ 675 w 1618"/>
                <a:gd name="T87" fmla="*/ 752 h 1636"/>
                <a:gd name="T88" fmla="*/ 573 w 1618"/>
                <a:gd name="T89" fmla="*/ 787 h 1636"/>
                <a:gd name="T90" fmla="*/ 476 w 1618"/>
                <a:gd name="T91" fmla="*/ 875 h 1636"/>
                <a:gd name="T92" fmla="*/ 434 w 1618"/>
                <a:gd name="T93" fmla="*/ 961 h 1636"/>
                <a:gd name="T94" fmla="*/ 388 w 1618"/>
                <a:gd name="T95" fmla="*/ 1160 h 1636"/>
                <a:gd name="T96" fmla="*/ 343 w 1618"/>
                <a:gd name="T97" fmla="*/ 1272 h 1636"/>
                <a:gd name="T98" fmla="*/ 302 w 1618"/>
                <a:gd name="T99" fmla="*/ 1322 h 1636"/>
                <a:gd name="T100" fmla="*/ 232 w 1618"/>
                <a:gd name="T101" fmla="*/ 1354 h 1636"/>
                <a:gd name="T102" fmla="*/ 176 w 1618"/>
                <a:gd name="T103" fmla="*/ 1410 h 1636"/>
                <a:gd name="T104" fmla="*/ 138 w 1618"/>
                <a:gd name="T105" fmla="*/ 1451 h 1636"/>
                <a:gd name="T106" fmla="*/ 35 w 1618"/>
                <a:gd name="T107" fmla="*/ 1431 h 1636"/>
                <a:gd name="T108" fmla="*/ 97 w 1618"/>
                <a:gd name="T109" fmla="*/ 1516 h 1636"/>
                <a:gd name="T110" fmla="*/ 0 w 1618"/>
                <a:gd name="T111" fmla="*/ 1575 h 1636"/>
                <a:gd name="T112" fmla="*/ 232 w 1618"/>
                <a:gd name="T113" fmla="*/ 1598 h 1636"/>
                <a:gd name="T114" fmla="*/ 338 w 1618"/>
                <a:gd name="T115" fmla="*/ 1622 h 1636"/>
                <a:gd name="T116" fmla="*/ 655 w 1618"/>
                <a:gd name="T117" fmla="*/ 1624 h 1636"/>
                <a:gd name="T118" fmla="*/ 1269 w 1618"/>
                <a:gd name="T119" fmla="*/ 1598 h 1636"/>
                <a:gd name="T120" fmla="*/ 1339 w 1618"/>
                <a:gd name="T121" fmla="*/ 1630 h 1636"/>
                <a:gd name="T122" fmla="*/ 1389 w 1618"/>
                <a:gd name="T123" fmla="*/ 1622 h 1636"/>
                <a:gd name="T124" fmla="*/ 1618 w 1618"/>
                <a:gd name="T125" fmla="*/ 1575 h 1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8" h="1636">
                  <a:moveTo>
                    <a:pt x="1618" y="1575"/>
                  </a:moveTo>
                  <a:lnTo>
                    <a:pt x="1418" y="1575"/>
                  </a:lnTo>
                  <a:lnTo>
                    <a:pt x="1418" y="1575"/>
                  </a:lnTo>
                  <a:lnTo>
                    <a:pt x="1427" y="1528"/>
                  </a:lnTo>
                  <a:lnTo>
                    <a:pt x="1430" y="1481"/>
                  </a:lnTo>
                  <a:lnTo>
                    <a:pt x="1433" y="1434"/>
                  </a:lnTo>
                  <a:lnTo>
                    <a:pt x="1427" y="1387"/>
                  </a:lnTo>
                  <a:lnTo>
                    <a:pt x="1421" y="1340"/>
                  </a:lnTo>
                  <a:lnTo>
                    <a:pt x="1410" y="1295"/>
                  </a:lnTo>
                  <a:lnTo>
                    <a:pt x="1395" y="1251"/>
                  </a:lnTo>
                  <a:lnTo>
                    <a:pt x="1377" y="1207"/>
                  </a:lnTo>
                  <a:lnTo>
                    <a:pt x="1377" y="1207"/>
                  </a:lnTo>
                  <a:lnTo>
                    <a:pt x="1363" y="1157"/>
                  </a:lnTo>
                  <a:lnTo>
                    <a:pt x="1354" y="1113"/>
                  </a:lnTo>
                  <a:lnTo>
                    <a:pt x="1345" y="1066"/>
                  </a:lnTo>
                  <a:lnTo>
                    <a:pt x="1339" y="1025"/>
                  </a:lnTo>
                  <a:lnTo>
                    <a:pt x="1327" y="940"/>
                  </a:lnTo>
                  <a:lnTo>
                    <a:pt x="1321" y="899"/>
                  </a:lnTo>
                  <a:lnTo>
                    <a:pt x="1313" y="855"/>
                  </a:lnTo>
                  <a:lnTo>
                    <a:pt x="1313" y="855"/>
                  </a:lnTo>
                  <a:lnTo>
                    <a:pt x="1295" y="828"/>
                  </a:lnTo>
                  <a:lnTo>
                    <a:pt x="1277" y="811"/>
                  </a:lnTo>
                  <a:lnTo>
                    <a:pt x="1257" y="796"/>
                  </a:lnTo>
                  <a:lnTo>
                    <a:pt x="1233" y="787"/>
                  </a:lnTo>
                  <a:lnTo>
                    <a:pt x="1210" y="784"/>
                  </a:lnTo>
                  <a:lnTo>
                    <a:pt x="1186" y="778"/>
                  </a:lnTo>
                  <a:lnTo>
                    <a:pt x="1160" y="776"/>
                  </a:lnTo>
                  <a:lnTo>
                    <a:pt x="1136" y="770"/>
                  </a:lnTo>
                  <a:lnTo>
                    <a:pt x="1136" y="770"/>
                  </a:lnTo>
                  <a:lnTo>
                    <a:pt x="1104" y="752"/>
                  </a:lnTo>
                  <a:lnTo>
                    <a:pt x="1089" y="740"/>
                  </a:lnTo>
                  <a:lnTo>
                    <a:pt x="1081" y="734"/>
                  </a:lnTo>
                  <a:lnTo>
                    <a:pt x="1081" y="734"/>
                  </a:lnTo>
                  <a:lnTo>
                    <a:pt x="1081" y="720"/>
                  </a:lnTo>
                  <a:lnTo>
                    <a:pt x="1075" y="708"/>
                  </a:lnTo>
                  <a:lnTo>
                    <a:pt x="1066" y="696"/>
                  </a:lnTo>
                  <a:lnTo>
                    <a:pt x="1060" y="682"/>
                  </a:lnTo>
                  <a:lnTo>
                    <a:pt x="1060" y="682"/>
                  </a:lnTo>
                  <a:lnTo>
                    <a:pt x="1051" y="667"/>
                  </a:lnTo>
                  <a:lnTo>
                    <a:pt x="1045" y="655"/>
                  </a:lnTo>
                  <a:lnTo>
                    <a:pt x="1042" y="643"/>
                  </a:lnTo>
                  <a:lnTo>
                    <a:pt x="1045" y="629"/>
                  </a:lnTo>
                  <a:lnTo>
                    <a:pt x="1045" y="629"/>
                  </a:lnTo>
                  <a:lnTo>
                    <a:pt x="1078" y="626"/>
                  </a:lnTo>
                  <a:lnTo>
                    <a:pt x="1122" y="623"/>
                  </a:lnTo>
                  <a:lnTo>
                    <a:pt x="1122" y="623"/>
                  </a:lnTo>
                  <a:lnTo>
                    <a:pt x="1139" y="617"/>
                  </a:lnTo>
                  <a:lnTo>
                    <a:pt x="1157" y="614"/>
                  </a:lnTo>
                  <a:lnTo>
                    <a:pt x="1175" y="605"/>
                  </a:lnTo>
                  <a:lnTo>
                    <a:pt x="1192" y="593"/>
                  </a:lnTo>
                  <a:lnTo>
                    <a:pt x="1207" y="582"/>
                  </a:lnTo>
                  <a:lnTo>
                    <a:pt x="1222" y="570"/>
                  </a:lnTo>
                  <a:lnTo>
                    <a:pt x="1230" y="552"/>
                  </a:lnTo>
                  <a:lnTo>
                    <a:pt x="1239" y="535"/>
                  </a:lnTo>
                  <a:lnTo>
                    <a:pt x="1239" y="535"/>
                  </a:lnTo>
                  <a:lnTo>
                    <a:pt x="1219" y="541"/>
                  </a:lnTo>
                  <a:lnTo>
                    <a:pt x="1210" y="541"/>
                  </a:lnTo>
                  <a:lnTo>
                    <a:pt x="1204" y="532"/>
                  </a:lnTo>
                  <a:lnTo>
                    <a:pt x="1225" y="502"/>
                  </a:lnTo>
                  <a:lnTo>
                    <a:pt x="1225" y="502"/>
                  </a:lnTo>
                  <a:lnTo>
                    <a:pt x="1236" y="470"/>
                  </a:lnTo>
                  <a:lnTo>
                    <a:pt x="1236" y="449"/>
                  </a:lnTo>
                  <a:lnTo>
                    <a:pt x="1233" y="435"/>
                  </a:lnTo>
                  <a:lnTo>
                    <a:pt x="1225" y="420"/>
                  </a:lnTo>
                  <a:lnTo>
                    <a:pt x="1225" y="420"/>
                  </a:lnTo>
                  <a:lnTo>
                    <a:pt x="1236" y="408"/>
                  </a:lnTo>
                  <a:lnTo>
                    <a:pt x="1242" y="394"/>
                  </a:lnTo>
                  <a:lnTo>
                    <a:pt x="1251" y="379"/>
                  </a:lnTo>
                  <a:lnTo>
                    <a:pt x="1254" y="364"/>
                  </a:lnTo>
                  <a:lnTo>
                    <a:pt x="1260" y="332"/>
                  </a:lnTo>
                  <a:lnTo>
                    <a:pt x="1260" y="297"/>
                  </a:lnTo>
                  <a:lnTo>
                    <a:pt x="1260" y="297"/>
                  </a:lnTo>
                  <a:lnTo>
                    <a:pt x="1254" y="288"/>
                  </a:lnTo>
                  <a:lnTo>
                    <a:pt x="1245" y="279"/>
                  </a:lnTo>
                  <a:lnTo>
                    <a:pt x="1236" y="276"/>
                  </a:lnTo>
                  <a:lnTo>
                    <a:pt x="1225" y="273"/>
                  </a:lnTo>
                  <a:lnTo>
                    <a:pt x="1225" y="273"/>
                  </a:lnTo>
                  <a:lnTo>
                    <a:pt x="1236" y="285"/>
                  </a:lnTo>
                  <a:lnTo>
                    <a:pt x="1242" y="294"/>
                  </a:lnTo>
                  <a:lnTo>
                    <a:pt x="1242" y="303"/>
                  </a:lnTo>
                  <a:lnTo>
                    <a:pt x="1239" y="314"/>
                  </a:lnTo>
                  <a:lnTo>
                    <a:pt x="1239" y="314"/>
                  </a:lnTo>
                  <a:lnTo>
                    <a:pt x="1236" y="317"/>
                  </a:lnTo>
                  <a:lnTo>
                    <a:pt x="1230" y="323"/>
                  </a:lnTo>
                  <a:lnTo>
                    <a:pt x="1222" y="329"/>
                  </a:lnTo>
                  <a:lnTo>
                    <a:pt x="1213" y="329"/>
                  </a:lnTo>
                  <a:lnTo>
                    <a:pt x="1201" y="329"/>
                  </a:lnTo>
                  <a:lnTo>
                    <a:pt x="1192" y="323"/>
                  </a:lnTo>
                  <a:lnTo>
                    <a:pt x="1183" y="314"/>
                  </a:lnTo>
                  <a:lnTo>
                    <a:pt x="1175" y="300"/>
                  </a:lnTo>
                  <a:lnTo>
                    <a:pt x="1175" y="300"/>
                  </a:lnTo>
                  <a:lnTo>
                    <a:pt x="1172" y="247"/>
                  </a:lnTo>
                  <a:lnTo>
                    <a:pt x="1163" y="200"/>
                  </a:lnTo>
                  <a:lnTo>
                    <a:pt x="1154" y="176"/>
                  </a:lnTo>
                  <a:lnTo>
                    <a:pt x="1145" y="153"/>
                  </a:lnTo>
                  <a:lnTo>
                    <a:pt x="1134" y="129"/>
                  </a:lnTo>
                  <a:lnTo>
                    <a:pt x="1122" y="106"/>
                  </a:lnTo>
                  <a:lnTo>
                    <a:pt x="1122" y="106"/>
                  </a:lnTo>
                  <a:lnTo>
                    <a:pt x="1107" y="82"/>
                  </a:lnTo>
                  <a:lnTo>
                    <a:pt x="1089" y="65"/>
                  </a:lnTo>
                  <a:lnTo>
                    <a:pt x="1072" y="47"/>
                  </a:lnTo>
                  <a:lnTo>
                    <a:pt x="1051" y="32"/>
                  </a:lnTo>
                  <a:lnTo>
                    <a:pt x="1028" y="21"/>
                  </a:lnTo>
                  <a:lnTo>
                    <a:pt x="1004" y="9"/>
                  </a:lnTo>
                  <a:lnTo>
                    <a:pt x="981" y="3"/>
                  </a:lnTo>
                  <a:lnTo>
                    <a:pt x="954" y="0"/>
                  </a:lnTo>
                  <a:lnTo>
                    <a:pt x="954" y="0"/>
                  </a:lnTo>
                  <a:lnTo>
                    <a:pt x="934" y="0"/>
                  </a:lnTo>
                  <a:lnTo>
                    <a:pt x="916" y="3"/>
                  </a:lnTo>
                  <a:lnTo>
                    <a:pt x="881" y="9"/>
                  </a:lnTo>
                  <a:lnTo>
                    <a:pt x="843" y="15"/>
                  </a:lnTo>
                  <a:lnTo>
                    <a:pt x="822" y="18"/>
                  </a:lnTo>
                  <a:lnTo>
                    <a:pt x="796" y="15"/>
                  </a:lnTo>
                  <a:lnTo>
                    <a:pt x="796" y="15"/>
                  </a:lnTo>
                  <a:lnTo>
                    <a:pt x="758" y="18"/>
                  </a:lnTo>
                  <a:lnTo>
                    <a:pt x="722" y="26"/>
                  </a:lnTo>
                  <a:lnTo>
                    <a:pt x="693" y="38"/>
                  </a:lnTo>
                  <a:lnTo>
                    <a:pt x="669" y="53"/>
                  </a:lnTo>
                  <a:lnTo>
                    <a:pt x="646" y="71"/>
                  </a:lnTo>
                  <a:lnTo>
                    <a:pt x="625" y="91"/>
                  </a:lnTo>
                  <a:lnTo>
                    <a:pt x="608" y="115"/>
                  </a:lnTo>
                  <a:lnTo>
                    <a:pt x="593" y="138"/>
                  </a:lnTo>
                  <a:lnTo>
                    <a:pt x="567" y="191"/>
                  </a:lnTo>
                  <a:lnTo>
                    <a:pt x="543" y="244"/>
                  </a:lnTo>
                  <a:lnTo>
                    <a:pt x="517" y="297"/>
                  </a:lnTo>
                  <a:lnTo>
                    <a:pt x="502" y="320"/>
                  </a:lnTo>
                  <a:lnTo>
                    <a:pt x="487" y="344"/>
                  </a:lnTo>
                  <a:lnTo>
                    <a:pt x="487" y="344"/>
                  </a:lnTo>
                  <a:lnTo>
                    <a:pt x="484" y="344"/>
                  </a:lnTo>
                  <a:lnTo>
                    <a:pt x="481" y="338"/>
                  </a:lnTo>
                  <a:lnTo>
                    <a:pt x="479" y="335"/>
                  </a:lnTo>
                  <a:lnTo>
                    <a:pt x="481" y="329"/>
                  </a:lnTo>
                  <a:lnTo>
                    <a:pt x="484" y="323"/>
                  </a:lnTo>
                  <a:lnTo>
                    <a:pt x="490" y="314"/>
                  </a:lnTo>
                  <a:lnTo>
                    <a:pt x="490" y="314"/>
                  </a:lnTo>
                  <a:lnTo>
                    <a:pt x="484" y="314"/>
                  </a:lnTo>
                  <a:lnTo>
                    <a:pt x="479" y="320"/>
                  </a:lnTo>
                  <a:lnTo>
                    <a:pt x="467" y="329"/>
                  </a:lnTo>
                  <a:lnTo>
                    <a:pt x="458" y="341"/>
                  </a:lnTo>
                  <a:lnTo>
                    <a:pt x="452" y="355"/>
                  </a:lnTo>
                  <a:lnTo>
                    <a:pt x="446" y="370"/>
                  </a:lnTo>
                  <a:lnTo>
                    <a:pt x="449" y="391"/>
                  </a:lnTo>
                  <a:lnTo>
                    <a:pt x="458" y="411"/>
                  </a:lnTo>
                  <a:lnTo>
                    <a:pt x="458" y="411"/>
                  </a:lnTo>
                  <a:lnTo>
                    <a:pt x="458" y="435"/>
                  </a:lnTo>
                  <a:lnTo>
                    <a:pt x="464" y="461"/>
                  </a:lnTo>
                  <a:lnTo>
                    <a:pt x="473" y="485"/>
                  </a:lnTo>
                  <a:lnTo>
                    <a:pt x="484" y="505"/>
                  </a:lnTo>
                  <a:lnTo>
                    <a:pt x="502" y="526"/>
                  </a:lnTo>
                  <a:lnTo>
                    <a:pt x="523" y="541"/>
                  </a:lnTo>
                  <a:lnTo>
                    <a:pt x="543" y="552"/>
                  </a:lnTo>
                  <a:lnTo>
                    <a:pt x="567" y="558"/>
                  </a:lnTo>
                  <a:lnTo>
                    <a:pt x="567" y="558"/>
                  </a:lnTo>
                  <a:lnTo>
                    <a:pt x="564" y="558"/>
                  </a:lnTo>
                  <a:lnTo>
                    <a:pt x="561" y="564"/>
                  </a:lnTo>
                  <a:lnTo>
                    <a:pt x="561" y="573"/>
                  </a:lnTo>
                  <a:lnTo>
                    <a:pt x="570" y="585"/>
                  </a:lnTo>
                  <a:lnTo>
                    <a:pt x="581" y="596"/>
                  </a:lnTo>
                  <a:lnTo>
                    <a:pt x="599" y="608"/>
                  </a:lnTo>
                  <a:lnTo>
                    <a:pt x="620" y="617"/>
                  </a:lnTo>
                  <a:lnTo>
                    <a:pt x="646" y="623"/>
                  </a:lnTo>
                  <a:lnTo>
                    <a:pt x="675" y="623"/>
                  </a:lnTo>
                  <a:lnTo>
                    <a:pt x="675" y="623"/>
                  </a:lnTo>
                  <a:lnTo>
                    <a:pt x="702" y="629"/>
                  </a:lnTo>
                  <a:lnTo>
                    <a:pt x="716" y="637"/>
                  </a:lnTo>
                  <a:lnTo>
                    <a:pt x="728" y="643"/>
                  </a:lnTo>
                  <a:lnTo>
                    <a:pt x="740" y="652"/>
                  </a:lnTo>
                  <a:lnTo>
                    <a:pt x="740" y="652"/>
                  </a:lnTo>
                  <a:lnTo>
                    <a:pt x="743" y="667"/>
                  </a:lnTo>
                  <a:lnTo>
                    <a:pt x="740" y="684"/>
                  </a:lnTo>
                  <a:lnTo>
                    <a:pt x="737" y="699"/>
                  </a:lnTo>
                  <a:lnTo>
                    <a:pt x="731" y="714"/>
                  </a:lnTo>
                  <a:lnTo>
                    <a:pt x="722" y="726"/>
                  </a:lnTo>
                  <a:lnTo>
                    <a:pt x="708" y="737"/>
                  </a:lnTo>
                  <a:lnTo>
                    <a:pt x="693" y="746"/>
                  </a:lnTo>
                  <a:lnTo>
                    <a:pt x="675" y="752"/>
                  </a:lnTo>
                  <a:lnTo>
                    <a:pt x="675" y="752"/>
                  </a:lnTo>
                  <a:lnTo>
                    <a:pt x="637" y="761"/>
                  </a:lnTo>
                  <a:lnTo>
                    <a:pt x="602" y="773"/>
                  </a:lnTo>
                  <a:lnTo>
                    <a:pt x="573" y="787"/>
                  </a:lnTo>
                  <a:lnTo>
                    <a:pt x="546" y="802"/>
                  </a:lnTo>
                  <a:lnTo>
                    <a:pt x="520" y="823"/>
                  </a:lnTo>
                  <a:lnTo>
                    <a:pt x="499" y="846"/>
                  </a:lnTo>
                  <a:lnTo>
                    <a:pt x="476" y="875"/>
                  </a:lnTo>
                  <a:lnTo>
                    <a:pt x="455" y="914"/>
                  </a:lnTo>
                  <a:lnTo>
                    <a:pt x="455" y="914"/>
                  </a:lnTo>
                  <a:lnTo>
                    <a:pt x="443" y="937"/>
                  </a:lnTo>
                  <a:lnTo>
                    <a:pt x="434" y="961"/>
                  </a:lnTo>
                  <a:lnTo>
                    <a:pt x="420" y="1011"/>
                  </a:lnTo>
                  <a:lnTo>
                    <a:pt x="408" y="1060"/>
                  </a:lnTo>
                  <a:lnTo>
                    <a:pt x="399" y="1110"/>
                  </a:lnTo>
                  <a:lnTo>
                    <a:pt x="388" y="1160"/>
                  </a:lnTo>
                  <a:lnTo>
                    <a:pt x="373" y="1207"/>
                  </a:lnTo>
                  <a:lnTo>
                    <a:pt x="364" y="1231"/>
                  </a:lnTo>
                  <a:lnTo>
                    <a:pt x="355" y="1251"/>
                  </a:lnTo>
                  <a:lnTo>
                    <a:pt x="343" y="1272"/>
                  </a:lnTo>
                  <a:lnTo>
                    <a:pt x="332" y="1290"/>
                  </a:lnTo>
                  <a:lnTo>
                    <a:pt x="332" y="1290"/>
                  </a:lnTo>
                  <a:lnTo>
                    <a:pt x="320" y="1304"/>
                  </a:lnTo>
                  <a:lnTo>
                    <a:pt x="302" y="1322"/>
                  </a:lnTo>
                  <a:lnTo>
                    <a:pt x="279" y="1340"/>
                  </a:lnTo>
                  <a:lnTo>
                    <a:pt x="279" y="1340"/>
                  </a:lnTo>
                  <a:lnTo>
                    <a:pt x="255" y="1345"/>
                  </a:lnTo>
                  <a:lnTo>
                    <a:pt x="232" y="1354"/>
                  </a:lnTo>
                  <a:lnTo>
                    <a:pt x="214" y="1366"/>
                  </a:lnTo>
                  <a:lnTo>
                    <a:pt x="197" y="1378"/>
                  </a:lnTo>
                  <a:lnTo>
                    <a:pt x="185" y="1392"/>
                  </a:lnTo>
                  <a:lnTo>
                    <a:pt x="176" y="1410"/>
                  </a:lnTo>
                  <a:lnTo>
                    <a:pt x="167" y="1431"/>
                  </a:lnTo>
                  <a:lnTo>
                    <a:pt x="164" y="1454"/>
                  </a:lnTo>
                  <a:lnTo>
                    <a:pt x="164" y="1454"/>
                  </a:lnTo>
                  <a:lnTo>
                    <a:pt x="138" y="1451"/>
                  </a:lnTo>
                  <a:lnTo>
                    <a:pt x="97" y="1439"/>
                  </a:lnTo>
                  <a:lnTo>
                    <a:pt x="32" y="1422"/>
                  </a:lnTo>
                  <a:lnTo>
                    <a:pt x="32" y="1422"/>
                  </a:lnTo>
                  <a:lnTo>
                    <a:pt x="35" y="1431"/>
                  </a:lnTo>
                  <a:lnTo>
                    <a:pt x="44" y="1445"/>
                  </a:lnTo>
                  <a:lnTo>
                    <a:pt x="59" y="1466"/>
                  </a:lnTo>
                  <a:lnTo>
                    <a:pt x="76" y="1489"/>
                  </a:lnTo>
                  <a:lnTo>
                    <a:pt x="97" y="1516"/>
                  </a:lnTo>
                  <a:lnTo>
                    <a:pt x="123" y="1539"/>
                  </a:lnTo>
                  <a:lnTo>
                    <a:pt x="150" y="1560"/>
                  </a:lnTo>
                  <a:lnTo>
                    <a:pt x="179" y="1575"/>
                  </a:lnTo>
                  <a:lnTo>
                    <a:pt x="0" y="1575"/>
                  </a:lnTo>
                  <a:lnTo>
                    <a:pt x="0" y="1598"/>
                  </a:lnTo>
                  <a:lnTo>
                    <a:pt x="226" y="1598"/>
                  </a:lnTo>
                  <a:lnTo>
                    <a:pt x="226" y="1598"/>
                  </a:lnTo>
                  <a:lnTo>
                    <a:pt x="232" y="1598"/>
                  </a:lnTo>
                  <a:lnTo>
                    <a:pt x="232" y="1598"/>
                  </a:lnTo>
                  <a:lnTo>
                    <a:pt x="252" y="1607"/>
                  </a:lnTo>
                  <a:lnTo>
                    <a:pt x="276" y="1613"/>
                  </a:lnTo>
                  <a:lnTo>
                    <a:pt x="338" y="1622"/>
                  </a:lnTo>
                  <a:lnTo>
                    <a:pt x="411" y="1630"/>
                  </a:lnTo>
                  <a:lnTo>
                    <a:pt x="490" y="1633"/>
                  </a:lnTo>
                  <a:lnTo>
                    <a:pt x="573" y="1630"/>
                  </a:lnTo>
                  <a:lnTo>
                    <a:pt x="655" y="1624"/>
                  </a:lnTo>
                  <a:lnTo>
                    <a:pt x="728" y="1616"/>
                  </a:lnTo>
                  <a:lnTo>
                    <a:pt x="763" y="1607"/>
                  </a:lnTo>
                  <a:lnTo>
                    <a:pt x="796" y="1598"/>
                  </a:lnTo>
                  <a:lnTo>
                    <a:pt x="1269" y="1598"/>
                  </a:lnTo>
                  <a:lnTo>
                    <a:pt x="1269" y="1598"/>
                  </a:lnTo>
                  <a:lnTo>
                    <a:pt x="1292" y="1613"/>
                  </a:lnTo>
                  <a:lnTo>
                    <a:pt x="1313" y="1624"/>
                  </a:lnTo>
                  <a:lnTo>
                    <a:pt x="1339" y="1630"/>
                  </a:lnTo>
                  <a:lnTo>
                    <a:pt x="1366" y="1636"/>
                  </a:lnTo>
                  <a:lnTo>
                    <a:pt x="1366" y="1636"/>
                  </a:lnTo>
                  <a:lnTo>
                    <a:pt x="1377" y="1630"/>
                  </a:lnTo>
                  <a:lnTo>
                    <a:pt x="1389" y="1622"/>
                  </a:lnTo>
                  <a:lnTo>
                    <a:pt x="1401" y="1610"/>
                  </a:lnTo>
                  <a:lnTo>
                    <a:pt x="1410" y="1598"/>
                  </a:lnTo>
                  <a:lnTo>
                    <a:pt x="1618" y="1598"/>
                  </a:lnTo>
                  <a:lnTo>
                    <a:pt x="1618" y="15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34" name="Freeform 41">
              <a:extLst>
                <a:ext uri="{FF2B5EF4-FFF2-40B4-BE49-F238E27FC236}">
                  <a16:creationId xmlns:a16="http://schemas.microsoft.com/office/drawing/2014/main" id="{B2DA6B66-FF85-86F0-0180-1A06F704CA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7" y="2551"/>
              <a:ext cx="338" cy="581"/>
            </a:xfrm>
            <a:custGeom>
              <a:avLst/>
              <a:gdLst>
                <a:gd name="T0" fmla="*/ 241 w 338"/>
                <a:gd name="T1" fmla="*/ 176 h 581"/>
                <a:gd name="T2" fmla="*/ 250 w 338"/>
                <a:gd name="T3" fmla="*/ 220 h 581"/>
                <a:gd name="T4" fmla="*/ 262 w 338"/>
                <a:gd name="T5" fmla="*/ 293 h 581"/>
                <a:gd name="T6" fmla="*/ 277 w 338"/>
                <a:gd name="T7" fmla="*/ 320 h 581"/>
                <a:gd name="T8" fmla="*/ 294 w 338"/>
                <a:gd name="T9" fmla="*/ 332 h 581"/>
                <a:gd name="T10" fmla="*/ 306 w 338"/>
                <a:gd name="T11" fmla="*/ 334 h 581"/>
                <a:gd name="T12" fmla="*/ 326 w 338"/>
                <a:gd name="T13" fmla="*/ 332 h 581"/>
                <a:gd name="T14" fmla="*/ 338 w 338"/>
                <a:gd name="T15" fmla="*/ 326 h 581"/>
                <a:gd name="T16" fmla="*/ 326 w 338"/>
                <a:gd name="T17" fmla="*/ 367 h 581"/>
                <a:gd name="T18" fmla="*/ 315 w 338"/>
                <a:gd name="T19" fmla="*/ 393 h 581"/>
                <a:gd name="T20" fmla="*/ 288 w 338"/>
                <a:gd name="T21" fmla="*/ 414 h 581"/>
                <a:gd name="T22" fmla="*/ 271 w 338"/>
                <a:gd name="T23" fmla="*/ 423 h 581"/>
                <a:gd name="T24" fmla="*/ 277 w 338"/>
                <a:gd name="T25" fmla="*/ 426 h 581"/>
                <a:gd name="T26" fmla="*/ 312 w 338"/>
                <a:gd name="T27" fmla="*/ 431 h 581"/>
                <a:gd name="T28" fmla="*/ 309 w 338"/>
                <a:gd name="T29" fmla="*/ 452 h 581"/>
                <a:gd name="T30" fmla="*/ 297 w 338"/>
                <a:gd name="T31" fmla="*/ 487 h 581"/>
                <a:gd name="T32" fmla="*/ 282 w 338"/>
                <a:gd name="T33" fmla="*/ 505 h 581"/>
                <a:gd name="T34" fmla="*/ 274 w 338"/>
                <a:gd name="T35" fmla="*/ 511 h 581"/>
                <a:gd name="T36" fmla="*/ 250 w 338"/>
                <a:gd name="T37" fmla="*/ 511 h 581"/>
                <a:gd name="T38" fmla="*/ 244 w 338"/>
                <a:gd name="T39" fmla="*/ 517 h 581"/>
                <a:gd name="T40" fmla="*/ 256 w 338"/>
                <a:gd name="T41" fmla="*/ 525 h 581"/>
                <a:gd name="T42" fmla="*/ 297 w 338"/>
                <a:gd name="T43" fmla="*/ 537 h 581"/>
                <a:gd name="T44" fmla="*/ 282 w 338"/>
                <a:gd name="T45" fmla="*/ 552 h 581"/>
                <a:gd name="T46" fmla="*/ 253 w 338"/>
                <a:gd name="T47" fmla="*/ 569 h 581"/>
                <a:gd name="T48" fmla="*/ 218 w 338"/>
                <a:gd name="T49" fmla="*/ 578 h 581"/>
                <a:gd name="T50" fmla="*/ 147 w 338"/>
                <a:gd name="T51" fmla="*/ 581 h 581"/>
                <a:gd name="T52" fmla="*/ 159 w 338"/>
                <a:gd name="T53" fmla="*/ 546 h 581"/>
                <a:gd name="T54" fmla="*/ 177 w 338"/>
                <a:gd name="T55" fmla="*/ 484 h 581"/>
                <a:gd name="T56" fmla="*/ 183 w 338"/>
                <a:gd name="T57" fmla="*/ 475 h 581"/>
                <a:gd name="T58" fmla="*/ 203 w 338"/>
                <a:gd name="T59" fmla="*/ 458 h 581"/>
                <a:gd name="T60" fmla="*/ 215 w 338"/>
                <a:gd name="T61" fmla="*/ 443 h 581"/>
                <a:gd name="T62" fmla="*/ 233 w 338"/>
                <a:gd name="T63" fmla="*/ 390 h 581"/>
                <a:gd name="T64" fmla="*/ 233 w 338"/>
                <a:gd name="T65" fmla="*/ 352 h 581"/>
                <a:gd name="T66" fmla="*/ 230 w 338"/>
                <a:gd name="T67" fmla="*/ 343 h 581"/>
                <a:gd name="T68" fmla="*/ 212 w 338"/>
                <a:gd name="T69" fmla="*/ 326 h 581"/>
                <a:gd name="T70" fmla="*/ 186 w 338"/>
                <a:gd name="T71" fmla="*/ 323 h 581"/>
                <a:gd name="T72" fmla="*/ 186 w 338"/>
                <a:gd name="T73" fmla="*/ 270 h 581"/>
                <a:gd name="T74" fmla="*/ 186 w 338"/>
                <a:gd name="T75" fmla="*/ 188 h 581"/>
                <a:gd name="T76" fmla="*/ 171 w 338"/>
                <a:gd name="T77" fmla="*/ 132 h 581"/>
                <a:gd name="T78" fmla="*/ 159 w 338"/>
                <a:gd name="T79" fmla="*/ 102 h 581"/>
                <a:gd name="T80" fmla="*/ 121 w 338"/>
                <a:gd name="T81" fmla="*/ 61 h 581"/>
                <a:gd name="T82" fmla="*/ 86 w 338"/>
                <a:gd name="T83" fmla="*/ 35 h 581"/>
                <a:gd name="T84" fmla="*/ 45 w 338"/>
                <a:gd name="T85" fmla="*/ 17 h 581"/>
                <a:gd name="T86" fmla="*/ 0 w 338"/>
                <a:gd name="T87" fmla="*/ 5 h 581"/>
                <a:gd name="T88" fmla="*/ 27 w 338"/>
                <a:gd name="T89" fmla="*/ 0 h 581"/>
                <a:gd name="T90" fmla="*/ 80 w 338"/>
                <a:gd name="T91" fmla="*/ 5 h 581"/>
                <a:gd name="T92" fmla="*/ 130 w 338"/>
                <a:gd name="T93" fmla="*/ 32 h 581"/>
                <a:gd name="T94" fmla="*/ 174 w 338"/>
                <a:gd name="T95" fmla="*/ 73 h 581"/>
                <a:gd name="T96" fmla="*/ 191 w 338"/>
                <a:gd name="T97" fmla="*/ 94 h 581"/>
                <a:gd name="T98" fmla="*/ 209 w 338"/>
                <a:gd name="T99" fmla="*/ 114 h 581"/>
                <a:gd name="T100" fmla="*/ 233 w 338"/>
                <a:gd name="T101" fmla="*/ 158 h 581"/>
                <a:gd name="T102" fmla="*/ 241 w 338"/>
                <a:gd name="T103" fmla="*/ 176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8" h="581">
                  <a:moveTo>
                    <a:pt x="241" y="176"/>
                  </a:moveTo>
                  <a:lnTo>
                    <a:pt x="241" y="176"/>
                  </a:lnTo>
                  <a:lnTo>
                    <a:pt x="247" y="196"/>
                  </a:lnTo>
                  <a:lnTo>
                    <a:pt x="250" y="220"/>
                  </a:lnTo>
                  <a:lnTo>
                    <a:pt x="256" y="270"/>
                  </a:lnTo>
                  <a:lnTo>
                    <a:pt x="262" y="293"/>
                  </a:lnTo>
                  <a:lnTo>
                    <a:pt x="271" y="314"/>
                  </a:lnTo>
                  <a:lnTo>
                    <a:pt x="277" y="320"/>
                  </a:lnTo>
                  <a:lnTo>
                    <a:pt x="282" y="326"/>
                  </a:lnTo>
                  <a:lnTo>
                    <a:pt x="294" y="332"/>
                  </a:lnTo>
                  <a:lnTo>
                    <a:pt x="306" y="334"/>
                  </a:lnTo>
                  <a:lnTo>
                    <a:pt x="306" y="334"/>
                  </a:lnTo>
                  <a:lnTo>
                    <a:pt x="318" y="334"/>
                  </a:lnTo>
                  <a:lnTo>
                    <a:pt x="326" y="332"/>
                  </a:lnTo>
                  <a:lnTo>
                    <a:pt x="338" y="326"/>
                  </a:lnTo>
                  <a:lnTo>
                    <a:pt x="338" y="326"/>
                  </a:lnTo>
                  <a:lnTo>
                    <a:pt x="332" y="352"/>
                  </a:lnTo>
                  <a:lnTo>
                    <a:pt x="326" y="367"/>
                  </a:lnTo>
                  <a:lnTo>
                    <a:pt x="321" y="379"/>
                  </a:lnTo>
                  <a:lnTo>
                    <a:pt x="315" y="393"/>
                  </a:lnTo>
                  <a:lnTo>
                    <a:pt x="303" y="405"/>
                  </a:lnTo>
                  <a:lnTo>
                    <a:pt x="288" y="414"/>
                  </a:lnTo>
                  <a:lnTo>
                    <a:pt x="271" y="423"/>
                  </a:lnTo>
                  <a:lnTo>
                    <a:pt x="271" y="423"/>
                  </a:lnTo>
                  <a:lnTo>
                    <a:pt x="274" y="423"/>
                  </a:lnTo>
                  <a:lnTo>
                    <a:pt x="277" y="426"/>
                  </a:lnTo>
                  <a:lnTo>
                    <a:pt x="291" y="428"/>
                  </a:lnTo>
                  <a:lnTo>
                    <a:pt x="312" y="431"/>
                  </a:lnTo>
                  <a:lnTo>
                    <a:pt x="312" y="431"/>
                  </a:lnTo>
                  <a:lnTo>
                    <a:pt x="309" y="452"/>
                  </a:lnTo>
                  <a:lnTo>
                    <a:pt x="303" y="475"/>
                  </a:lnTo>
                  <a:lnTo>
                    <a:pt x="297" y="487"/>
                  </a:lnTo>
                  <a:lnTo>
                    <a:pt x="291" y="499"/>
                  </a:lnTo>
                  <a:lnTo>
                    <a:pt x="282" y="505"/>
                  </a:lnTo>
                  <a:lnTo>
                    <a:pt x="274" y="511"/>
                  </a:lnTo>
                  <a:lnTo>
                    <a:pt x="274" y="511"/>
                  </a:lnTo>
                  <a:lnTo>
                    <a:pt x="259" y="514"/>
                  </a:lnTo>
                  <a:lnTo>
                    <a:pt x="250" y="511"/>
                  </a:lnTo>
                  <a:lnTo>
                    <a:pt x="244" y="511"/>
                  </a:lnTo>
                  <a:lnTo>
                    <a:pt x="244" y="517"/>
                  </a:lnTo>
                  <a:lnTo>
                    <a:pt x="244" y="517"/>
                  </a:lnTo>
                  <a:lnTo>
                    <a:pt x="256" y="525"/>
                  </a:lnTo>
                  <a:lnTo>
                    <a:pt x="271" y="528"/>
                  </a:lnTo>
                  <a:lnTo>
                    <a:pt x="297" y="537"/>
                  </a:lnTo>
                  <a:lnTo>
                    <a:pt x="297" y="537"/>
                  </a:lnTo>
                  <a:lnTo>
                    <a:pt x="282" y="552"/>
                  </a:lnTo>
                  <a:lnTo>
                    <a:pt x="271" y="561"/>
                  </a:lnTo>
                  <a:lnTo>
                    <a:pt x="253" y="569"/>
                  </a:lnTo>
                  <a:lnTo>
                    <a:pt x="235" y="575"/>
                  </a:lnTo>
                  <a:lnTo>
                    <a:pt x="218" y="578"/>
                  </a:lnTo>
                  <a:lnTo>
                    <a:pt x="197" y="581"/>
                  </a:lnTo>
                  <a:lnTo>
                    <a:pt x="147" y="581"/>
                  </a:lnTo>
                  <a:lnTo>
                    <a:pt x="147" y="581"/>
                  </a:lnTo>
                  <a:lnTo>
                    <a:pt x="159" y="546"/>
                  </a:lnTo>
                  <a:lnTo>
                    <a:pt x="171" y="514"/>
                  </a:lnTo>
                  <a:lnTo>
                    <a:pt x="177" y="484"/>
                  </a:lnTo>
                  <a:lnTo>
                    <a:pt x="177" y="484"/>
                  </a:lnTo>
                  <a:lnTo>
                    <a:pt x="183" y="475"/>
                  </a:lnTo>
                  <a:lnTo>
                    <a:pt x="191" y="467"/>
                  </a:lnTo>
                  <a:lnTo>
                    <a:pt x="203" y="458"/>
                  </a:lnTo>
                  <a:lnTo>
                    <a:pt x="215" y="443"/>
                  </a:lnTo>
                  <a:lnTo>
                    <a:pt x="215" y="443"/>
                  </a:lnTo>
                  <a:lnTo>
                    <a:pt x="227" y="417"/>
                  </a:lnTo>
                  <a:lnTo>
                    <a:pt x="233" y="390"/>
                  </a:lnTo>
                  <a:lnTo>
                    <a:pt x="235" y="364"/>
                  </a:lnTo>
                  <a:lnTo>
                    <a:pt x="233" y="352"/>
                  </a:lnTo>
                  <a:lnTo>
                    <a:pt x="230" y="343"/>
                  </a:lnTo>
                  <a:lnTo>
                    <a:pt x="230" y="343"/>
                  </a:lnTo>
                  <a:lnTo>
                    <a:pt x="221" y="332"/>
                  </a:lnTo>
                  <a:lnTo>
                    <a:pt x="212" y="326"/>
                  </a:lnTo>
                  <a:lnTo>
                    <a:pt x="200" y="323"/>
                  </a:lnTo>
                  <a:lnTo>
                    <a:pt x="186" y="323"/>
                  </a:lnTo>
                  <a:lnTo>
                    <a:pt x="186" y="323"/>
                  </a:lnTo>
                  <a:lnTo>
                    <a:pt x="186" y="270"/>
                  </a:lnTo>
                  <a:lnTo>
                    <a:pt x="188" y="217"/>
                  </a:lnTo>
                  <a:lnTo>
                    <a:pt x="186" y="188"/>
                  </a:lnTo>
                  <a:lnTo>
                    <a:pt x="180" y="161"/>
                  </a:lnTo>
                  <a:lnTo>
                    <a:pt x="171" y="132"/>
                  </a:lnTo>
                  <a:lnTo>
                    <a:pt x="159" y="102"/>
                  </a:lnTo>
                  <a:lnTo>
                    <a:pt x="159" y="102"/>
                  </a:lnTo>
                  <a:lnTo>
                    <a:pt x="141" y="79"/>
                  </a:lnTo>
                  <a:lnTo>
                    <a:pt x="121" y="61"/>
                  </a:lnTo>
                  <a:lnTo>
                    <a:pt x="103" y="47"/>
                  </a:lnTo>
                  <a:lnTo>
                    <a:pt x="86" y="35"/>
                  </a:lnTo>
                  <a:lnTo>
                    <a:pt x="65" y="26"/>
                  </a:lnTo>
                  <a:lnTo>
                    <a:pt x="45" y="1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5" y="3"/>
                  </a:lnTo>
                  <a:lnTo>
                    <a:pt x="27" y="0"/>
                  </a:lnTo>
                  <a:lnTo>
                    <a:pt x="53" y="0"/>
                  </a:lnTo>
                  <a:lnTo>
                    <a:pt x="80" y="5"/>
                  </a:lnTo>
                  <a:lnTo>
                    <a:pt x="106" y="17"/>
                  </a:lnTo>
                  <a:lnTo>
                    <a:pt x="130" y="32"/>
                  </a:lnTo>
                  <a:lnTo>
                    <a:pt x="153" y="52"/>
                  </a:lnTo>
                  <a:lnTo>
                    <a:pt x="174" y="73"/>
                  </a:lnTo>
                  <a:lnTo>
                    <a:pt x="191" y="94"/>
                  </a:lnTo>
                  <a:lnTo>
                    <a:pt x="191" y="94"/>
                  </a:lnTo>
                  <a:lnTo>
                    <a:pt x="197" y="99"/>
                  </a:lnTo>
                  <a:lnTo>
                    <a:pt x="209" y="114"/>
                  </a:lnTo>
                  <a:lnTo>
                    <a:pt x="224" y="141"/>
                  </a:lnTo>
                  <a:lnTo>
                    <a:pt x="233" y="158"/>
                  </a:lnTo>
                  <a:lnTo>
                    <a:pt x="241" y="176"/>
                  </a:lnTo>
                  <a:lnTo>
                    <a:pt x="241" y="176"/>
                  </a:lnTo>
                  <a:close/>
                </a:path>
              </a:pathLst>
            </a:custGeom>
            <a:solidFill>
              <a:srgbClr val="CE7B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35" name="Freeform 42">
              <a:extLst>
                <a:ext uri="{FF2B5EF4-FFF2-40B4-BE49-F238E27FC236}">
                  <a16:creationId xmlns:a16="http://schemas.microsoft.com/office/drawing/2014/main" id="{811AA6C5-F791-E167-2184-82BA0C689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" y="2565"/>
              <a:ext cx="343" cy="567"/>
            </a:xfrm>
            <a:custGeom>
              <a:avLst/>
              <a:gdLst>
                <a:gd name="T0" fmla="*/ 343 w 343"/>
                <a:gd name="T1" fmla="*/ 3 h 567"/>
                <a:gd name="T2" fmla="*/ 288 w 343"/>
                <a:gd name="T3" fmla="*/ 21 h 567"/>
                <a:gd name="T4" fmla="*/ 238 w 343"/>
                <a:gd name="T5" fmla="*/ 53 h 567"/>
                <a:gd name="T6" fmla="*/ 197 w 343"/>
                <a:gd name="T7" fmla="*/ 94 h 567"/>
                <a:gd name="T8" fmla="*/ 170 w 343"/>
                <a:gd name="T9" fmla="*/ 144 h 567"/>
                <a:gd name="T10" fmla="*/ 164 w 343"/>
                <a:gd name="T11" fmla="*/ 165 h 567"/>
                <a:gd name="T12" fmla="*/ 158 w 343"/>
                <a:gd name="T13" fmla="*/ 232 h 567"/>
                <a:gd name="T14" fmla="*/ 170 w 343"/>
                <a:gd name="T15" fmla="*/ 323 h 567"/>
                <a:gd name="T16" fmla="*/ 158 w 343"/>
                <a:gd name="T17" fmla="*/ 315 h 567"/>
                <a:gd name="T18" fmla="*/ 147 w 343"/>
                <a:gd name="T19" fmla="*/ 312 h 567"/>
                <a:gd name="T20" fmla="*/ 135 w 343"/>
                <a:gd name="T21" fmla="*/ 318 h 567"/>
                <a:gd name="T22" fmla="*/ 129 w 343"/>
                <a:gd name="T23" fmla="*/ 335 h 567"/>
                <a:gd name="T24" fmla="*/ 132 w 343"/>
                <a:gd name="T25" fmla="*/ 370 h 567"/>
                <a:gd name="T26" fmla="*/ 144 w 343"/>
                <a:gd name="T27" fmla="*/ 406 h 567"/>
                <a:gd name="T28" fmla="*/ 158 w 343"/>
                <a:gd name="T29" fmla="*/ 438 h 567"/>
                <a:gd name="T30" fmla="*/ 185 w 343"/>
                <a:gd name="T31" fmla="*/ 461 h 567"/>
                <a:gd name="T32" fmla="*/ 191 w 343"/>
                <a:gd name="T33" fmla="*/ 476 h 567"/>
                <a:gd name="T34" fmla="*/ 205 w 343"/>
                <a:gd name="T35" fmla="*/ 517 h 567"/>
                <a:gd name="T36" fmla="*/ 229 w 343"/>
                <a:gd name="T37" fmla="*/ 567 h 567"/>
                <a:gd name="T38" fmla="*/ 176 w 343"/>
                <a:gd name="T39" fmla="*/ 555 h 567"/>
                <a:gd name="T40" fmla="*/ 138 w 343"/>
                <a:gd name="T41" fmla="*/ 541 h 567"/>
                <a:gd name="T42" fmla="*/ 129 w 343"/>
                <a:gd name="T43" fmla="*/ 532 h 567"/>
                <a:gd name="T44" fmla="*/ 141 w 343"/>
                <a:gd name="T45" fmla="*/ 523 h 567"/>
                <a:gd name="T46" fmla="*/ 147 w 343"/>
                <a:gd name="T47" fmla="*/ 508 h 567"/>
                <a:gd name="T48" fmla="*/ 135 w 343"/>
                <a:gd name="T49" fmla="*/ 508 h 567"/>
                <a:gd name="T50" fmla="*/ 94 w 343"/>
                <a:gd name="T51" fmla="*/ 500 h 567"/>
                <a:gd name="T52" fmla="*/ 76 w 343"/>
                <a:gd name="T53" fmla="*/ 491 h 567"/>
                <a:gd name="T54" fmla="*/ 47 w 343"/>
                <a:gd name="T55" fmla="*/ 470 h 567"/>
                <a:gd name="T56" fmla="*/ 29 w 343"/>
                <a:gd name="T57" fmla="*/ 441 h 567"/>
                <a:gd name="T58" fmla="*/ 50 w 343"/>
                <a:gd name="T59" fmla="*/ 444 h 567"/>
                <a:gd name="T60" fmla="*/ 76 w 343"/>
                <a:gd name="T61" fmla="*/ 444 h 567"/>
                <a:gd name="T62" fmla="*/ 85 w 343"/>
                <a:gd name="T63" fmla="*/ 435 h 567"/>
                <a:gd name="T64" fmla="*/ 88 w 343"/>
                <a:gd name="T65" fmla="*/ 426 h 567"/>
                <a:gd name="T66" fmla="*/ 56 w 343"/>
                <a:gd name="T67" fmla="*/ 432 h 567"/>
                <a:gd name="T68" fmla="*/ 32 w 343"/>
                <a:gd name="T69" fmla="*/ 426 h 567"/>
                <a:gd name="T70" fmla="*/ 17 w 343"/>
                <a:gd name="T71" fmla="*/ 412 h 567"/>
                <a:gd name="T72" fmla="*/ 14 w 343"/>
                <a:gd name="T73" fmla="*/ 400 h 567"/>
                <a:gd name="T74" fmla="*/ 20 w 343"/>
                <a:gd name="T75" fmla="*/ 382 h 567"/>
                <a:gd name="T76" fmla="*/ 11 w 343"/>
                <a:gd name="T77" fmla="*/ 365 h 567"/>
                <a:gd name="T78" fmla="*/ 0 w 343"/>
                <a:gd name="T79" fmla="*/ 347 h 567"/>
                <a:gd name="T80" fmla="*/ 3 w 343"/>
                <a:gd name="T81" fmla="*/ 329 h 567"/>
                <a:gd name="T82" fmla="*/ 20 w 343"/>
                <a:gd name="T83" fmla="*/ 326 h 567"/>
                <a:gd name="T84" fmla="*/ 47 w 343"/>
                <a:gd name="T85" fmla="*/ 312 h 567"/>
                <a:gd name="T86" fmla="*/ 70 w 343"/>
                <a:gd name="T87" fmla="*/ 282 h 567"/>
                <a:gd name="T88" fmla="*/ 97 w 343"/>
                <a:gd name="T89" fmla="*/ 224 h 567"/>
                <a:gd name="T90" fmla="*/ 135 w 343"/>
                <a:gd name="T91" fmla="*/ 132 h 567"/>
                <a:gd name="T92" fmla="*/ 161 w 343"/>
                <a:gd name="T93" fmla="*/ 88 h 567"/>
                <a:gd name="T94" fmla="*/ 194 w 343"/>
                <a:gd name="T95" fmla="*/ 50 h 567"/>
                <a:gd name="T96" fmla="*/ 211 w 343"/>
                <a:gd name="T97" fmla="*/ 36 h 567"/>
                <a:gd name="T98" fmla="*/ 249 w 343"/>
                <a:gd name="T99" fmla="*/ 12 h 567"/>
                <a:gd name="T100" fmla="*/ 285 w 343"/>
                <a:gd name="T101" fmla="*/ 3 h 567"/>
                <a:gd name="T102" fmla="*/ 343 w 343"/>
                <a:gd name="T103" fmla="*/ 3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43" h="567">
                  <a:moveTo>
                    <a:pt x="343" y="3"/>
                  </a:moveTo>
                  <a:lnTo>
                    <a:pt x="343" y="3"/>
                  </a:lnTo>
                  <a:lnTo>
                    <a:pt x="317" y="9"/>
                  </a:lnTo>
                  <a:lnTo>
                    <a:pt x="288" y="21"/>
                  </a:lnTo>
                  <a:lnTo>
                    <a:pt x="261" y="36"/>
                  </a:lnTo>
                  <a:lnTo>
                    <a:pt x="238" y="53"/>
                  </a:lnTo>
                  <a:lnTo>
                    <a:pt x="214" y="74"/>
                  </a:lnTo>
                  <a:lnTo>
                    <a:pt x="197" y="94"/>
                  </a:lnTo>
                  <a:lnTo>
                    <a:pt x="179" y="121"/>
                  </a:lnTo>
                  <a:lnTo>
                    <a:pt x="170" y="144"/>
                  </a:lnTo>
                  <a:lnTo>
                    <a:pt x="170" y="144"/>
                  </a:lnTo>
                  <a:lnTo>
                    <a:pt x="164" y="165"/>
                  </a:lnTo>
                  <a:lnTo>
                    <a:pt x="161" y="188"/>
                  </a:lnTo>
                  <a:lnTo>
                    <a:pt x="158" y="232"/>
                  </a:lnTo>
                  <a:lnTo>
                    <a:pt x="161" y="276"/>
                  </a:lnTo>
                  <a:lnTo>
                    <a:pt x="170" y="323"/>
                  </a:lnTo>
                  <a:lnTo>
                    <a:pt x="170" y="323"/>
                  </a:lnTo>
                  <a:lnTo>
                    <a:pt x="158" y="315"/>
                  </a:lnTo>
                  <a:lnTo>
                    <a:pt x="152" y="312"/>
                  </a:lnTo>
                  <a:lnTo>
                    <a:pt x="147" y="312"/>
                  </a:lnTo>
                  <a:lnTo>
                    <a:pt x="141" y="315"/>
                  </a:lnTo>
                  <a:lnTo>
                    <a:pt x="135" y="318"/>
                  </a:lnTo>
                  <a:lnTo>
                    <a:pt x="132" y="326"/>
                  </a:lnTo>
                  <a:lnTo>
                    <a:pt x="129" y="335"/>
                  </a:lnTo>
                  <a:lnTo>
                    <a:pt x="129" y="335"/>
                  </a:lnTo>
                  <a:lnTo>
                    <a:pt x="132" y="370"/>
                  </a:lnTo>
                  <a:lnTo>
                    <a:pt x="138" y="388"/>
                  </a:lnTo>
                  <a:lnTo>
                    <a:pt x="144" y="406"/>
                  </a:lnTo>
                  <a:lnTo>
                    <a:pt x="150" y="423"/>
                  </a:lnTo>
                  <a:lnTo>
                    <a:pt x="158" y="438"/>
                  </a:lnTo>
                  <a:lnTo>
                    <a:pt x="170" y="453"/>
                  </a:lnTo>
                  <a:lnTo>
                    <a:pt x="185" y="461"/>
                  </a:lnTo>
                  <a:lnTo>
                    <a:pt x="185" y="461"/>
                  </a:lnTo>
                  <a:lnTo>
                    <a:pt x="191" y="476"/>
                  </a:lnTo>
                  <a:lnTo>
                    <a:pt x="197" y="494"/>
                  </a:lnTo>
                  <a:lnTo>
                    <a:pt x="205" y="517"/>
                  </a:lnTo>
                  <a:lnTo>
                    <a:pt x="214" y="541"/>
                  </a:lnTo>
                  <a:lnTo>
                    <a:pt x="229" y="567"/>
                  </a:lnTo>
                  <a:lnTo>
                    <a:pt x="229" y="567"/>
                  </a:lnTo>
                  <a:lnTo>
                    <a:pt x="176" y="555"/>
                  </a:lnTo>
                  <a:lnTo>
                    <a:pt x="150" y="547"/>
                  </a:lnTo>
                  <a:lnTo>
                    <a:pt x="138" y="541"/>
                  </a:lnTo>
                  <a:lnTo>
                    <a:pt x="129" y="532"/>
                  </a:lnTo>
                  <a:lnTo>
                    <a:pt x="129" y="532"/>
                  </a:lnTo>
                  <a:lnTo>
                    <a:pt x="135" y="526"/>
                  </a:lnTo>
                  <a:lnTo>
                    <a:pt x="141" y="523"/>
                  </a:lnTo>
                  <a:lnTo>
                    <a:pt x="147" y="517"/>
                  </a:lnTo>
                  <a:lnTo>
                    <a:pt x="147" y="508"/>
                  </a:lnTo>
                  <a:lnTo>
                    <a:pt x="147" y="508"/>
                  </a:lnTo>
                  <a:lnTo>
                    <a:pt x="135" y="508"/>
                  </a:lnTo>
                  <a:lnTo>
                    <a:pt x="114" y="506"/>
                  </a:lnTo>
                  <a:lnTo>
                    <a:pt x="94" y="500"/>
                  </a:lnTo>
                  <a:lnTo>
                    <a:pt x="76" y="491"/>
                  </a:lnTo>
                  <a:lnTo>
                    <a:pt x="76" y="491"/>
                  </a:lnTo>
                  <a:lnTo>
                    <a:pt x="61" y="482"/>
                  </a:lnTo>
                  <a:lnTo>
                    <a:pt x="47" y="470"/>
                  </a:lnTo>
                  <a:lnTo>
                    <a:pt x="38" y="456"/>
                  </a:lnTo>
                  <a:lnTo>
                    <a:pt x="29" y="441"/>
                  </a:lnTo>
                  <a:lnTo>
                    <a:pt x="29" y="441"/>
                  </a:lnTo>
                  <a:lnTo>
                    <a:pt x="50" y="444"/>
                  </a:lnTo>
                  <a:lnTo>
                    <a:pt x="67" y="444"/>
                  </a:lnTo>
                  <a:lnTo>
                    <a:pt x="76" y="444"/>
                  </a:lnTo>
                  <a:lnTo>
                    <a:pt x="82" y="441"/>
                  </a:lnTo>
                  <a:lnTo>
                    <a:pt x="85" y="435"/>
                  </a:lnTo>
                  <a:lnTo>
                    <a:pt x="88" y="426"/>
                  </a:lnTo>
                  <a:lnTo>
                    <a:pt x="88" y="426"/>
                  </a:lnTo>
                  <a:lnTo>
                    <a:pt x="67" y="432"/>
                  </a:lnTo>
                  <a:lnTo>
                    <a:pt x="56" y="432"/>
                  </a:lnTo>
                  <a:lnTo>
                    <a:pt x="44" y="432"/>
                  </a:lnTo>
                  <a:lnTo>
                    <a:pt x="32" y="426"/>
                  </a:lnTo>
                  <a:lnTo>
                    <a:pt x="23" y="420"/>
                  </a:lnTo>
                  <a:lnTo>
                    <a:pt x="17" y="412"/>
                  </a:lnTo>
                  <a:lnTo>
                    <a:pt x="14" y="400"/>
                  </a:lnTo>
                  <a:lnTo>
                    <a:pt x="14" y="400"/>
                  </a:lnTo>
                  <a:lnTo>
                    <a:pt x="20" y="391"/>
                  </a:lnTo>
                  <a:lnTo>
                    <a:pt x="20" y="382"/>
                  </a:lnTo>
                  <a:lnTo>
                    <a:pt x="17" y="373"/>
                  </a:lnTo>
                  <a:lnTo>
                    <a:pt x="11" y="365"/>
                  </a:lnTo>
                  <a:lnTo>
                    <a:pt x="6" y="356"/>
                  </a:lnTo>
                  <a:lnTo>
                    <a:pt x="0" y="347"/>
                  </a:lnTo>
                  <a:lnTo>
                    <a:pt x="0" y="338"/>
                  </a:lnTo>
                  <a:lnTo>
                    <a:pt x="3" y="329"/>
                  </a:lnTo>
                  <a:lnTo>
                    <a:pt x="3" y="329"/>
                  </a:lnTo>
                  <a:lnTo>
                    <a:pt x="20" y="326"/>
                  </a:lnTo>
                  <a:lnTo>
                    <a:pt x="35" y="320"/>
                  </a:lnTo>
                  <a:lnTo>
                    <a:pt x="47" y="312"/>
                  </a:lnTo>
                  <a:lnTo>
                    <a:pt x="58" y="297"/>
                  </a:lnTo>
                  <a:lnTo>
                    <a:pt x="70" y="282"/>
                  </a:lnTo>
                  <a:lnTo>
                    <a:pt x="79" y="265"/>
                  </a:lnTo>
                  <a:lnTo>
                    <a:pt x="97" y="224"/>
                  </a:lnTo>
                  <a:lnTo>
                    <a:pt x="114" y="179"/>
                  </a:lnTo>
                  <a:lnTo>
                    <a:pt x="135" y="132"/>
                  </a:lnTo>
                  <a:lnTo>
                    <a:pt x="147" y="109"/>
                  </a:lnTo>
                  <a:lnTo>
                    <a:pt x="161" y="88"/>
                  </a:lnTo>
                  <a:lnTo>
                    <a:pt x="176" y="68"/>
                  </a:lnTo>
                  <a:lnTo>
                    <a:pt x="194" y="50"/>
                  </a:lnTo>
                  <a:lnTo>
                    <a:pt x="194" y="50"/>
                  </a:lnTo>
                  <a:lnTo>
                    <a:pt x="211" y="36"/>
                  </a:lnTo>
                  <a:lnTo>
                    <a:pt x="232" y="21"/>
                  </a:lnTo>
                  <a:lnTo>
                    <a:pt x="249" y="12"/>
                  </a:lnTo>
                  <a:lnTo>
                    <a:pt x="267" y="6"/>
                  </a:lnTo>
                  <a:lnTo>
                    <a:pt x="285" y="3"/>
                  </a:lnTo>
                  <a:lnTo>
                    <a:pt x="302" y="0"/>
                  </a:lnTo>
                  <a:lnTo>
                    <a:pt x="343" y="3"/>
                  </a:lnTo>
                  <a:lnTo>
                    <a:pt x="343" y="3"/>
                  </a:lnTo>
                  <a:close/>
                </a:path>
              </a:pathLst>
            </a:custGeom>
            <a:solidFill>
              <a:srgbClr val="CE7B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36" name="Freeform 43">
              <a:extLst>
                <a:ext uri="{FF2B5EF4-FFF2-40B4-BE49-F238E27FC236}">
                  <a16:creationId xmlns:a16="http://schemas.microsoft.com/office/drawing/2014/main" id="{FD4BEF6C-63FC-4AEE-51EC-0E624DDF2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" y="2586"/>
              <a:ext cx="432" cy="285"/>
            </a:xfrm>
            <a:custGeom>
              <a:avLst/>
              <a:gdLst>
                <a:gd name="T0" fmla="*/ 408 w 432"/>
                <a:gd name="T1" fmla="*/ 117 h 285"/>
                <a:gd name="T2" fmla="*/ 408 w 432"/>
                <a:gd name="T3" fmla="*/ 117 h 285"/>
                <a:gd name="T4" fmla="*/ 417 w 432"/>
                <a:gd name="T5" fmla="*/ 144 h 285"/>
                <a:gd name="T6" fmla="*/ 426 w 432"/>
                <a:gd name="T7" fmla="*/ 179 h 285"/>
                <a:gd name="T8" fmla="*/ 429 w 432"/>
                <a:gd name="T9" fmla="*/ 217 h 285"/>
                <a:gd name="T10" fmla="*/ 432 w 432"/>
                <a:gd name="T11" fmla="*/ 247 h 285"/>
                <a:gd name="T12" fmla="*/ 432 w 432"/>
                <a:gd name="T13" fmla="*/ 247 h 285"/>
                <a:gd name="T14" fmla="*/ 420 w 432"/>
                <a:gd name="T15" fmla="*/ 197 h 285"/>
                <a:gd name="T16" fmla="*/ 414 w 432"/>
                <a:gd name="T17" fmla="*/ 167 h 285"/>
                <a:gd name="T18" fmla="*/ 402 w 432"/>
                <a:gd name="T19" fmla="*/ 141 h 285"/>
                <a:gd name="T20" fmla="*/ 391 w 432"/>
                <a:gd name="T21" fmla="*/ 114 h 285"/>
                <a:gd name="T22" fmla="*/ 376 w 432"/>
                <a:gd name="T23" fmla="*/ 91 h 285"/>
                <a:gd name="T24" fmla="*/ 355 w 432"/>
                <a:gd name="T25" fmla="*/ 73 h 285"/>
                <a:gd name="T26" fmla="*/ 347 w 432"/>
                <a:gd name="T27" fmla="*/ 67 h 285"/>
                <a:gd name="T28" fmla="*/ 335 w 432"/>
                <a:gd name="T29" fmla="*/ 62 h 285"/>
                <a:gd name="T30" fmla="*/ 335 w 432"/>
                <a:gd name="T31" fmla="*/ 62 h 285"/>
                <a:gd name="T32" fmla="*/ 311 w 432"/>
                <a:gd name="T33" fmla="*/ 56 h 285"/>
                <a:gd name="T34" fmla="*/ 285 w 432"/>
                <a:gd name="T35" fmla="*/ 50 h 285"/>
                <a:gd name="T36" fmla="*/ 229 w 432"/>
                <a:gd name="T37" fmla="*/ 47 h 285"/>
                <a:gd name="T38" fmla="*/ 203 w 432"/>
                <a:gd name="T39" fmla="*/ 47 h 285"/>
                <a:gd name="T40" fmla="*/ 173 w 432"/>
                <a:gd name="T41" fmla="*/ 50 h 285"/>
                <a:gd name="T42" fmla="*/ 147 w 432"/>
                <a:gd name="T43" fmla="*/ 53 h 285"/>
                <a:gd name="T44" fmla="*/ 123 w 432"/>
                <a:gd name="T45" fmla="*/ 59 h 285"/>
                <a:gd name="T46" fmla="*/ 123 w 432"/>
                <a:gd name="T47" fmla="*/ 59 h 285"/>
                <a:gd name="T48" fmla="*/ 103 w 432"/>
                <a:gd name="T49" fmla="*/ 67 h 285"/>
                <a:gd name="T50" fmla="*/ 82 w 432"/>
                <a:gd name="T51" fmla="*/ 79 h 285"/>
                <a:gd name="T52" fmla="*/ 68 w 432"/>
                <a:gd name="T53" fmla="*/ 94 h 285"/>
                <a:gd name="T54" fmla="*/ 53 w 432"/>
                <a:gd name="T55" fmla="*/ 111 h 285"/>
                <a:gd name="T56" fmla="*/ 41 w 432"/>
                <a:gd name="T57" fmla="*/ 129 h 285"/>
                <a:gd name="T58" fmla="*/ 32 w 432"/>
                <a:gd name="T59" fmla="*/ 147 h 285"/>
                <a:gd name="T60" fmla="*/ 18 w 432"/>
                <a:gd name="T61" fmla="*/ 185 h 285"/>
                <a:gd name="T62" fmla="*/ 9 w 432"/>
                <a:gd name="T63" fmla="*/ 220 h 285"/>
                <a:gd name="T64" fmla="*/ 6 w 432"/>
                <a:gd name="T65" fmla="*/ 252 h 285"/>
                <a:gd name="T66" fmla="*/ 6 w 432"/>
                <a:gd name="T67" fmla="*/ 285 h 285"/>
                <a:gd name="T68" fmla="*/ 6 w 432"/>
                <a:gd name="T69" fmla="*/ 285 h 285"/>
                <a:gd name="T70" fmla="*/ 0 w 432"/>
                <a:gd name="T71" fmla="*/ 258 h 285"/>
                <a:gd name="T72" fmla="*/ 0 w 432"/>
                <a:gd name="T73" fmla="*/ 229 h 285"/>
                <a:gd name="T74" fmla="*/ 3 w 432"/>
                <a:gd name="T75" fmla="*/ 197 h 285"/>
                <a:gd name="T76" fmla="*/ 9 w 432"/>
                <a:gd name="T77" fmla="*/ 164 h 285"/>
                <a:gd name="T78" fmla="*/ 18 w 432"/>
                <a:gd name="T79" fmla="*/ 135 h 285"/>
                <a:gd name="T80" fmla="*/ 29 w 432"/>
                <a:gd name="T81" fmla="*/ 106 h 285"/>
                <a:gd name="T82" fmla="*/ 44 w 432"/>
                <a:gd name="T83" fmla="*/ 82 h 285"/>
                <a:gd name="T84" fmla="*/ 59 w 432"/>
                <a:gd name="T85" fmla="*/ 62 h 285"/>
                <a:gd name="T86" fmla="*/ 59 w 432"/>
                <a:gd name="T87" fmla="*/ 62 h 285"/>
                <a:gd name="T88" fmla="*/ 85 w 432"/>
                <a:gd name="T89" fmla="*/ 41 h 285"/>
                <a:gd name="T90" fmla="*/ 112 w 432"/>
                <a:gd name="T91" fmla="*/ 23 h 285"/>
                <a:gd name="T92" fmla="*/ 141 w 432"/>
                <a:gd name="T93" fmla="*/ 12 h 285"/>
                <a:gd name="T94" fmla="*/ 170 w 432"/>
                <a:gd name="T95" fmla="*/ 6 h 285"/>
                <a:gd name="T96" fmla="*/ 200 w 432"/>
                <a:gd name="T97" fmla="*/ 0 h 285"/>
                <a:gd name="T98" fmla="*/ 229 w 432"/>
                <a:gd name="T99" fmla="*/ 0 h 285"/>
                <a:gd name="T100" fmla="*/ 261 w 432"/>
                <a:gd name="T101" fmla="*/ 3 h 285"/>
                <a:gd name="T102" fmla="*/ 294 w 432"/>
                <a:gd name="T103" fmla="*/ 9 h 285"/>
                <a:gd name="T104" fmla="*/ 294 w 432"/>
                <a:gd name="T105" fmla="*/ 9 h 285"/>
                <a:gd name="T106" fmla="*/ 329 w 432"/>
                <a:gd name="T107" fmla="*/ 26 h 285"/>
                <a:gd name="T108" fmla="*/ 347 w 432"/>
                <a:gd name="T109" fmla="*/ 38 h 285"/>
                <a:gd name="T110" fmla="*/ 361 w 432"/>
                <a:gd name="T111" fmla="*/ 50 h 285"/>
                <a:gd name="T112" fmla="*/ 376 w 432"/>
                <a:gd name="T113" fmla="*/ 64 h 285"/>
                <a:gd name="T114" fmla="*/ 388 w 432"/>
                <a:gd name="T115" fmla="*/ 79 h 285"/>
                <a:gd name="T116" fmla="*/ 399 w 432"/>
                <a:gd name="T117" fmla="*/ 97 h 285"/>
                <a:gd name="T118" fmla="*/ 408 w 432"/>
                <a:gd name="T119" fmla="*/ 117 h 285"/>
                <a:gd name="T120" fmla="*/ 408 w 432"/>
                <a:gd name="T121" fmla="*/ 11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32" h="285">
                  <a:moveTo>
                    <a:pt x="408" y="117"/>
                  </a:moveTo>
                  <a:lnTo>
                    <a:pt x="408" y="117"/>
                  </a:lnTo>
                  <a:lnTo>
                    <a:pt x="417" y="144"/>
                  </a:lnTo>
                  <a:lnTo>
                    <a:pt x="426" y="179"/>
                  </a:lnTo>
                  <a:lnTo>
                    <a:pt x="429" y="217"/>
                  </a:lnTo>
                  <a:lnTo>
                    <a:pt x="432" y="247"/>
                  </a:lnTo>
                  <a:lnTo>
                    <a:pt x="432" y="247"/>
                  </a:lnTo>
                  <a:lnTo>
                    <a:pt x="420" y="197"/>
                  </a:lnTo>
                  <a:lnTo>
                    <a:pt x="414" y="167"/>
                  </a:lnTo>
                  <a:lnTo>
                    <a:pt x="402" y="141"/>
                  </a:lnTo>
                  <a:lnTo>
                    <a:pt x="391" y="114"/>
                  </a:lnTo>
                  <a:lnTo>
                    <a:pt x="376" y="91"/>
                  </a:lnTo>
                  <a:lnTo>
                    <a:pt x="355" y="73"/>
                  </a:lnTo>
                  <a:lnTo>
                    <a:pt x="347" y="67"/>
                  </a:lnTo>
                  <a:lnTo>
                    <a:pt x="335" y="62"/>
                  </a:lnTo>
                  <a:lnTo>
                    <a:pt x="335" y="62"/>
                  </a:lnTo>
                  <a:lnTo>
                    <a:pt x="311" y="56"/>
                  </a:lnTo>
                  <a:lnTo>
                    <a:pt x="285" y="50"/>
                  </a:lnTo>
                  <a:lnTo>
                    <a:pt x="229" y="47"/>
                  </a:lnTo>
                  <a:lnTo>
                    <a:pt x="203" y="47"/>
                  </a:lnTo>
                  <a:lnTo>
                    <a:pt x="173" y="50"/>
                  </a:lnTo>
                  <a:lnTo>
                    <a:pt x="147" y="53"/>
                  </a:lnTo>
                  <a:lnTo>
                    <a:pt x="123" y="59"/>
                  </a:lnTo>
                  <a:lnTo>
                    <a:pt x="123" y="59"/>
                  </a:lnTo>
                  <a:lnTo>
                    <a:pt x="103" y="67"/>
                  </a:lnTo>
                  <a:lnTo>
                    <a:pt x="82" y="79"/>
                  </a:lnTo>
                  <a:lnTo>
                    <a:pt x="68" y="94"/>
                  </a:lnTo>
                  <a:lnTo>
                    <a:pt x="53" y="111"/>
                  </a:lnTo>
                  <a:lnTo>
                    <a:pt x="41" y="129"/>
                  </a:lnTo>
                  <a:lnTo>
                    <a:pt x="32" y="147"/>
                  </a:lnTo>
                  <a:lnTo>
                    <a:pt x="18" y="185"/>
                  </a:lnTo>
                  <a:lnTo>
                    <a:pt x="9" y="220"/>
                  </a:lnTo>
                  <a:lnTo>
                    <a:pt x="6" y="252"/>
                  </a:lnTo>
                  <a:lnTo>
                    <a:pt x="6" y="285"/>
                  </a:lnTo>
                  <a:lnTo>
                    <a:pt x="6" y="285"/>
                  </a:lnTo>
                  <a:lnTo>
                    <a:pt x="0" y="258"/>
                  </a:lnTo>
                  <a:lnTo>
                    <a:pt x="0" y="229"/>
                  </a:lnTo>
                  <a:lnTo>
                    <a:pt x="3" y="197"/>
                  </a:lnTo>
                  <a:lnTo>
                    <a:pt x="9" y="164"/>
                  </a:lnTo>
                  <a:lnTo>
                    <a:pt x="18" y="135"/>
                  </a:lnTo>
                  <a:lnTo>
                    <a:pt x="29" y="106"/>
                  </a:lnTo>
                  <a:lnTo>
                    <a:pt x="44" y="82"/>
                  </a:lnTo>
                  <a:lnTo>
                    <a:pt x="59" y="62"/>
                  </a:lnTo>
                  <a:lnTo>
                    <a:pt x="59" y="62"/>
                  </a:lnTo>
                  <a:lnTo>
                    <a:pt x="85" y="41"/>
                  </a:lnTo>
                  <a:lnTo>
                    <a:pt x="112" y="23"/>
                  </a:lnTo>
                  <a:lnTo>
                    <a:pt x="141" y="12"/>
                  </a:lnTo>
                  <a:lnTo>
                    <a:pt x="170" y="6"/>
                  </a:lnTo>
                  <a:lnTo>
                    <a:pt x="200" y="0"/>
                  </a:lnTo>
                  <a:lnTo>
                    <a:pt x="229" y="0"/>
                  </a:lnTo>
                  <a:lnTo>
                    <a:pt x="261" y="3"/>
                  </a:lnTo>
                  <a:lnTo>
                    <a:pt x="294" y="9"/>
                  </a:lnTo>
                  <a:lnTo>
                    <a:pt x="294" y="9"/>
                  </a:lnTo>
                  <a:lnTo>
                    <a:pt x="329" y="26"/>
                  </a:lnTo>
                  <a:lnTo>
                    <a:pt x="347" y="38"/>
                  </a:lnTo>
                  <a:lnTo>
                    <a:pt x="361" y="50"/>
                  </a:lnTo>
                  <a:lnTo>
                    <a:pt x="376" y="64"/>
                  </a:lnTo>
                  <a:lnTo>
                    <a:pt x="388" y="79"/>
                  </a:lnTo>
                  <a:lnTo>
                    <a:pt x="399" y="97"/>
                  </a:lnTo>
                  <a:lnTo>
                    <a:pt x="408" y="117"/>
                  </a:lnTo>
                  <a:lnTo>
                    <a:pt x="408" y="117"/>
                  </a:lnTo>
                  <a:close/>
                </a:path>
              </a:pathLst>
            </a:custGeom>
            <a:solidFill>
              <a:srgbClr val="9127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37" name="Freeform 44">
              <a:extLst>
                <a:ext uri="{FF2B5EF4-FFF2-40B4-BE49-F238E27FC236}">
                  <a16:creationId xmlns:a16="http://schemas.microsoft.com/office/drawing/2014/main" id="{D99477EA-6D22-27AE-1BBD-AACD09605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4" y="2656"/>
              <a:ext cx="350" cy="159"/>
            </a:xfrm>
            <a:custGeom>
              <a:avLst/>
              <a:gdLst>
                <a:gd name="T0" fmla="*/ 350 w 350"/>
                <a:gd name="T1" fmla="*/ 77 h 159"/>
                <a:gd name="T2" fmla="*/ 350 w 350"/>
                <a:gd name="T3" fmla="*/ 77 h 159"/>
                <a:gd name="T4" fmla="*/ 344 w 350"/>
                <a:gd name="T5" fmla="*/ 86 h 159"/>
                <a:gd name="T6" fmla="*/ 338 w 350"/>
                <a:gd name="T7" fmla="*/ 94 h 159"/>
                <a:gd name="T8" fmla="*/ 329 w 350"/>
                <a:gd name="T9" fmla="*/ 103 h 159"/>
                <a:gd name="T10" fmla="*/ 317 w 350"/>
                <a:gd name="T11" fmla="*/ 109 h 159"/>
                <a:gd name="T12" fmla="*/ 291 w 350"/>
                <a:gd name="T13" fmla="*/ 115 h 159"/>
                <a:gd name="T14" fmla="*/ 262 w 350"/>
                <a:gd name="T15" fmla="*/ 118 h 159"/>
                <a:gd name="T16" fmla="*/ 232 w 350"/>
                <a:gd name="T17" fmla="*/ 115 h 159"/>
                <a:gd name="T18" fmla="*/ 203 w 350"/>
                <a:gd name="T19" fmla="*/ 112 h 159"/>
                <a:gd name="T20" fmla="*/ 176 w 350"/>
                <a:gd name="T21" fmla="*/ 106 h 159"/>
                <a:gd name="T22" fmla="*/ 156 w 350"/>
                <a:gd name="T23" fmla="*/ 100 h 159"/>
                <a:gd name="T24" fmla="*/ 156 w 350"/>
                <a:gd name="T25" fmla="*/ 100 h 159"/>
                <a:gd name="T26" fmla="*/ 121 w 350"/>
                <a:gd name="T27" fmla="*/ 124 h 159"/>
                <a:gd name="T28" fmla="*/ 103 w 350"/>
                <a:gd name="T29" fmla="*/ 135 h 159"/>
                <a:gd name="T30" fmla="*/ 85 w 350"/>
                <a:gd name="T31" fmla="*/ 147 h 159"/>
                <a:gd name="T32" fmla="*/ 68 w 350"/>
                <a:gd name="T33" fmla="*/ 156 h 159"/>
                <a:gd name="T34" fmla="*/ 47 w 350"/>
                <a:gd name="T35" fmla="*/ 159 h 159"/>
                <a:gd name="T36" fmla="*/ 24 w 350"/>
                <a:gd name="T37" fmla="*/ 159 h 159"/>
                <a:gd name="T38" fmla="*/ 0 w 350"/>
                <a:gd name="T39" fmla="*/ 156 h 159"/>
                <a:gd name="T40" fmla="*/ 0 w 350"/>
                <a:gd name="T41" fmla="*/ 156 h 159"/>
                <a:gd name="T42" fmla="*/ 6 w 350"/>
                <a:gd name="T43" fmla="*/ 118 h 159"/>
                <a:gd name="T44" fmla="*/ 18 w 350"/>
                <a:gd name="T45" fmla="*/ 80 h 159"/>
                <a:gd name="T46" fmla="*/ 24 w 350"/>
                <a:gd name="T47" fmla="*/ 62 h 159"/>
                <a:gd name="T48" fmla="*/ 36 w 350"/>
                <a:gd name="T49" fmla="*/ 47 h 159"/>
                <a:gd name="T50" fmla="*/ 47 w 350"/>
                <a:gd name="T51" fmla="*/ 33 h 159"/>
                <a:gd name="T52" fmla="*/ 62 w 350"/>
                <a:gd name="T53" fmla="*/ 24 h 159"/>
                <a:gd name="T54" fmla="*/ 62 w 350"/>
                <a:gd name="T55" fmla="*/ 24 h 159"/>
                <a:gd name="T56" fmla="*/ 100 w 350"/>
                <a:gd name="T57" fmla="*/ 12 h 159"/>
                <a:gd name="T58" fmla="*/ 141 w 350"/>
                <a:gd name="T59" fmla="*/ 3 h 159"/>
                <a:gd name="T60" fmla="*/ 185 w 350"/>
                <a:gd name="T61" fmla="*/ 0 h 159"/>
                <a:gd name="T62" fmla="*/ 226 w 350"/>
                <a:gd name="T63" fmla="*/ 0 h 159"/>
                <a:gd name="T64" fmla="*/ 247 w 350"/>
                <a:gd name="T65" fmla="*/ 3 h 159"/>
                <a:gd name="T66" fmla="*/ 268 w 350"/>
                <a:gd name="T67" fmla="*/ 6 h 159"/>
                <a:gd name="T68" fmla="*/ 285 w 350"/>
                <a:gd name="T69" fmla="*/ 12 h 159"/>
                <a:gd name="T70" fmla="*/ 303 w 350"/>
                <a:gd name="T71" fmla="*/ 21 h 159"/>
                <a:gd name="T72" fmla="*/ 317 w 350"/>
                <a:gd name="T73" fmla="*/ 33 h 159"/>
                <a:gd name="T74" fmla="*/ 329 w 350"/>
                <a:gd name="T75" fmla="*/ 44 h 159"/>
                <a:gd name="T76" fmla="*/ 341 w 350"/>
                <a:gd name="T77" fmla="*/ 59 h 159"/>
                <a:gd name="T78" fmla="*/ 350 w 350"/>
                <a:gd name="T79" fmla="*/ 77 h 159"/>
                <a:gd name="T80" fmla="*/ 350 w 350"/>
                <a:gd name="T81" fmla="*/ 7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50" h="159">
                  <a:moveTo>
                    <a:pt x="350" y="77"/>
                  </a:moveTo>
                  <a:lnTo>
                    <a:pt x="350" y="77"/>
                  </a:lnTo>
                  <a:lnTo>
                    <a:pt x="344" y="86"/>
                  </a:lnTo>
                  <a:lnTo>
                    <a:pt x="338" y="94"/>
                  </a:lnTo>
                  <a:lnTo>
                    <a:pt x="329" y="103"/>
                  </a:lnTo>
                  <a:lnTo>
                    <a:pt x="317" y="109"/>
                  </a:lnTo>
                  <a:lnTo>
                    <a:pt x="291" y="115"/>
                  </a:lnTo>
                  <a:lnTo>
                    <a:pt x="262" y="118"/>
                  </a:lnTo>
                  <a:lnTo>
                    <a:pt x="232" y="115"/>
                  </a:lnTo>
                  <a:lnTo>
                    <a:pt x="203" y="112"/>
                  </a:lnTo>
                  <a:lnTo>
                    <a:pt x="176" y="106"/>
                  </a:lnTo>
                  <a:lnTo>
                    <a:pt x="156" y="100"/>
                  </a:lnTo>
                  <a:lnTo>
                    <a:pt x="156" y="100"/>
                  </a:lnTo>
                  <a:lnTo>
                    <a:pt x="121" y="124"/>
                  </a:lnTo>
                  <a:lnTo>
                    <a:pt x="103" y="135"/>
                  </a:lnTo>
                  <a:lnTo>
                    <a:pt x="85" y="147"/>
                  </a:lnTo>
                  <a:lnTo>
                    <a:pt x="68" y="156"/>
                  </a:lnTo>
                  <a:lnTo>
                    <a:pt x="47" y="159"/>
                  </a:lnTo>
                  <a:lnTo>
                    <a:pt x="24" y="159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6" y="118"/>
                  </a:lnTo>
                  <a:lnTo>
                    <a:pt x="18" y="80"/>
                  </a:lnTo>
                  <a:lnTo>
                    <a:pt x="24" y="62"/>
                  </a:lnTo>
                  <a:lnTo>
                    <a:pt x="36" y="47"/>
                  </a:lnTo>
                  <a:lnTo>
                    <a:pt x="47" y="33"/>
                  </a:lnTo>
                  <a:lnTo>
                    <a:pt x="62" y="24"/>
                  </a:lnTo>
                  <a:lnTo>
                    <a:pt x="62" y="24"/>
                  </a:lnTo>
                  <a:lnTo>
                    <a:pt x="100" y="12"/>
                  </a:lnTo>
                  <a:lnTo>
                    <a:pt x="141" y="3"/>
                  </a:lnTo>
                  <a:lnTo>
                    <a:pt x="185" y="0"/>
                  </a:lnTo>
                  <a:lnTo>
                    <a:pt x="226" y="0"/>
                  </a:lnTo>
                  <a:lnTo>
                    <a:pt x="247" y="3"/>
                  </a:lnTo>
                  <a:lnTo>
                    <a:pt x="268" y="6"/>
                  </a:lnTo>
                  <a:lnTo>
                    <a:pt x="285" y="12"/>
                  </a:lnTo>
                  <a:lnTo>
                    <a:pt x="303" y="21"/>
                  </a:lnTo>
                  <a:lnTo>
                    <a:pt x="317" y="33"/>
                  </a:lnTo>
                  <a:lnTo>
                    <a:pt x="329" y="44"/>
                  </a:lnTo>
                  <a:lnTo>
                    <a:pt x="341" y="59"/>
                  </a:lnTo>
                  <a:lnTo>
                    <a:pt x="350" y="77"/>
                  </a:lnTo>
                  <a:lnTo>
                    <a:pt x="350" y="77"/>
                  </a:lnTo>
                  <a:close/>
                </a:path>
              </a:pathLst>
            </a:custGeom>
            <a:solidFill>
              <a:srgbClr val="CE7B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38" name="Freeform 45">
              <a:extLst>
                <a:ext uri="{FF2B5EF4-FFF2-40B4-BE49-F238E27FC236}">
                  <a16:creationId xmlns:a16="http://schemas.microsoft.com/office/drawing/2014/main" id="{20F63072-E13D-CAA3-8CE1-14C248DCF2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3" y="2768"/>
              <a:ext cx="493" cy="388"/>
            </a:xfrm>
            <a:custGeom>
              <a:avLst/>
              <a:gdLst>
                <a:gd name="T0" fmla="*/ 484 w 493"/>
                <a:gd name="T1" fmla="*/ 126 h 388"/>
                <a:gd name="T2" fmla="*/ 472 w 493"/>
                <a:gd name="T3" fmla="*/ 132 h 388"/>
                <a:gd name="T4" fmla="*/ 452 w 493"/>
                <a:gd name="T5" fmla="*/ 156 h 388"/>
                <a:gd name="T6" fmla="*/ 449 w 493"/>
                <a:gd name="T7" fmla="*/ 159 h 388"/>
                <a:gd name="T8" fmla="*/ 449 w 493"/>
                <a:gd name="T9" fmla="*/ 117 h 388"/>
                <a:gd name="T10" fmla="*/ 434 w 493"/>
                <a:gd name="T11" fmla="*/ 38 h 388"/>
                <a:gd name="T12" fmla="*/ 423 w 493"/>
                <a:gd name="T13" fmla="*/ 0 h 388"/>
                <a:gd name="T14" fmla="*/ 402 w 493"/>
                <a:gd name="T15" fmla="*/ 21 h 388"/>
                <a:gd name="T16" fmla="*/ 384 w 493"/>
                <a:gd name="T17" fmla="*/ 32 h 388"/>
                <a:gd name="T18" fmla="*/ 343 w 493"/>
                <a:gd name="T19" fmla="*/ 38 h 388"/>
                <a:gd name="T20" fmla="*/ 299 w 493"/>
                <a:gd name="T21" fmla="*/ 32 h 388"/>
                <a:gd name="T22" fmla="*/ 217 w 493"/>
                <a:gd name="T23" fmla="*/ 6 h 388"/>
                <a:gd name="T24" fmla="*/ 179 w 493"/>
                <a:gd name="T25" fmla="*/ 38 h 388"/>
                <a:gd name="T26" fmla="*/ 146 w 493"/>
                <a:gd name="T27" fmla="*/ 62 h 388"/>
                <a:gd name="T28" fmla="*/ 108 w 493"/>
                <a:gd name="T29" fmla="*/ 73 h 388"/>
                <a:gd name="T30" fmla="*/ 64 w 493"/>
                <a:gd name="T31" fmla="*/ 73 h 388"/>
                <a:gd name="T32" fmla="*/ 58 w 493"/>
                <a:gd name="T33" fmla="*/ 91 h 388"/>
                <a:gd name="T34" fmla="*/ 55 w 493"/>
                <a:gd name="T35" fmla="*/ 117 h 388"/>
                <a:gd name="T36" fmla="*/ 52 w 493"/>
                <a:gd name="T37" fmla="*/ 141 h 388"/>
                <a:gd name="T38" fmla="*/ 52 w 493"/>
                <a:gd name="T39" fmla="*/ 170 h 388"/>
                <a:gd name="T40" fmla="*/ 29 w 493"/>
                <a:gd name="T41" fmla="*/ 138 h 388"/>
                <a:gd name="T42" fmla="*/ 11 w 493"/>
                <a:gd name="T43" fmla="*/ 129 h 388"/>
                <a:gd name="T44" fmla="*/ 0 w 493"/>
                <a:gd name="T45" fmla="*/ 141 h 388"/>
                <a:gd name="T46" fmla="*/ 0 w 493"/>
                <a:gd name="T47" fmla="*/ 150 h 388"/>
                <a:gd name="T48" fmla="*/ 5 w 493"/>
                <a:gd name="T49" fmla="*/ 179 h 388"/>
                <a:gd name="T50" fmla="*/ 20 w 493"/>
                <a:gd name="T51" fmla="*/ 211 h 388"/>
                <a:gd name="T52" fmla="*/ 44 w 493"/>
                <a:gd name="T53" fmla="*/ 241 h 388"/>
                <a:gd name="T54" fmla="*/ 58 w 493"/>
                <a:gd name="T55" fmla="*/ 250 h 388"/>
                <a:gd name="T56" fmla="*/ 85 w 493"/>
                <a:gd name="T57" fmla="*/ 323 h 388"/>
                <a:gd name="T58" fmla="*/ 108 w 493"/>
                <a:gd name="T59" fmla="*/ 358 h 388"/>
                <a:gd name="T60" fmla="*/ 138 w 493"/>
                <a:gd name="T61" fmla="*/ 388 h 388"/>
                <a:gd name="T62" fmla="*/ 144 w 493"/>
                <a:gd name="T63" fmla="*/ 355 h 388"/>
                <a:gd name="T64" fmla="*/ 158 w 493"/>
                <a:gd name="T65" fmla="*/ 323 h 388"/>
                <a:gd name="T66" fmla="*/ 164 w 493"/>
                <a:gd name="T67" fmla="*/ 317 h 388"/>
                <a:gd name="T68" fmla="*/ 179 w 493"/>
                <a:gd name="T69" fmla="*/ 320 h 388"/>
                <a:gd name="T70" fmla="*/ 202 w 493"/>
                <a:gd name="T71" fmla="*/ 332 h 388"/>
                <a:gd name="T72" fmla="*/ 211 w 493"/>
                <a:gd name="T73" fmla="*/ 332 h 388"/>
                <a:gd name="T74" fmla="*/ 240 w 493"/>
                <a:gd name="T75" fmla="*/ 323 h 388"/>
                <a:gd name="T76" fmla="*/ 264 w 493"/>
                <a:gd name="T77" fmla="*/ 323 h 388"/>
                <a:gd name="T78" fmla="*/ 290 w 493"/>
                <a:gd name="T79" fmla="*/ 347 h 388"/>
                <a:gd name="T80" fmla="*/ 302 w 493"/>
                <a:gd name="T81" fmla="*/ 352 h 388"/>
                <a:gd name="T82" fmla="*/ 314 w 493"/>
                <a:gd name="T83" fmla="*/ 347 h 388"/>
                <a:gd name="T84" fmla="*/ 329 w 493"/>
                <a:gd name="T85" fmla="*/ 317 h 388"/>
                <a:gd name="T86" fmla="*/ 340 w 493"/>
                <a:gd name="T87" fmla="*/ 317 h 388"/>
                <a:gd name="T88" fmla="*/ 349 w 493"/>
                <a:gd name="T89" fmla="*/ 329 h 388"/>
                <a:gd name="T90" fmla="*/ 358 w 493"/>
                <a:gd name="T91" fmla="*/ 332 h 388"/>
                <a:gd name="T92" fmla="*/ 367 w 493"/>
                <a:gd name="T93" fmla="*/ 320 h 388"/>
                <a:gd name="T94" fmla="*/ 373 w 493"/>
                <a:gd name="T95" fmla="*/ 317 h 388"/>
                <a:gd name="T96" fmla="*/ 381 w 493"/>
                <a:gd name="T97" fmla="*/ 317 h 388"/>
                <a:gd name="T98" fmla="*/ 393 w 493"/>
                <a:gd name="T99" fmla="*/ 329 h 388"/>
                <a:gd name="T100" fmla="*/ 405 w 493"/>
                <a:gd name="T101" fmla="*/ 352 h 388"/>
                <a:gd name="T102" fmla="*/ 428 w 493"/>
                <a:gd name="T103" fmla="*/ 308 h 388"/>
                <a:gd name="T104" fmla="*/ 449 w 493"/>
                <a:gd name="T105" fmla="*/ 235 h 388"/>
                <a:gd name="T106" fmla="*/ 452 w 493"/>
                <a:gd name="T107" fmla="*/ 235 h 388"/>
                <a:gd name="T108" fmla="*/ 461 w 493"/>
                <a:gd name="T109" fmla="*/ 241 h 388"/>
                <a:gd name="T110" fmla="*/ 472 w 493"/>
                <a:gd name="T111" fmla="*/ 232 h 388"/>
                <a:gd name="T112" fmla="*/ 487 w 493"/>
                <a:gd name="T113" fmla="*/ 203 h 388"/>
                <a:gd name="T114" fmla="*/ 493 w 493"/>
                <a:gd name="T115" fmla="*/ 164 h 388"/>
                <a:gd name="T116" fmla="*/ 490 w 493"/>
                <a:gd name="T117" fmla="*/ 135 h 388"/>
                <a:gd name="T118" fmla="*/ 484 w 493"/>
                <a:gd name="T119" fmla="*/ 126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93" h="388">
                  <a:moveTo>
                    <a:pt x="484" y="126"/>
                  </a:moveTo>
                  <a:lnTo>
                    <a:pt x="484" y="126"/>
                  </a:lnTo>
                  <a:lnTo>
                    <a:pt x="478" y="126"/>
                  </a:lnTo>
                  <a:lnTo>
                    <a:pt x="472" y="132"/>
                  </a:lnTo>
                  <a:lnTo>
                    <a:pt x="461" y="144"/>
                  </a:lnTo>
                  <a:lnTo>
                    <a:pt x="452" y="156"/>
                  </a:lnTo>
                  <a:lnTo>
                    <a:pt x="449" y="159"/>
                  </a:lnTo>
                  <a:lnTo>
                    <a:pt x="449" y="159"/>
                  </a:lnTo>
                  <a:lnTo>
                    <a:pt x="449" y="159"/>
                  </a:lnTo>
                  <a:lnTo>
                    <a:pt x="449" y="117"/>
                  </a:lnTo>
                  <a:lnTo>
                    <a:pt x="443" y="79"/>
                  </a:lnTo>
                  <a:lnTo>
                    <a:pt x="434" y="38"/>
                  </a:lnTo>
                  <a:lnTo>
                    <a:pt x="423" y="0"/>
                  </a:lnTo>
                  <a:lnTo>
                    <a:pt x="423" y="0"/>
                  </a:lnTo>
                  <a:lnTo>
                    <a:pt x="411" y="15"/>
                  </a:lnTo>
                  <a:lnTo>
                    <a:pt x="402" y="21"/>
                  </a:lnTo>
                  <a:lnTo>
                    <a:pt x="384" y="32"/>
                  </a:lnTo>
                  <a:lnTo>
                    <a:pt x="384" y="32"/>
                  </a:lnTo>
                  <a:lnTo>
                    <a:pt x="364" y="38"/>
                  </a:lnTo>
                  <a:lnTo>
                    <a:pt x="343" y="38"/>
                  </a:lnTo>
                  <a:lnTo>
                    <a:pt x="323" y="38"/>
                  </a:lnTo>
                  <a:lnTo>
                    <a:pt x="299" y="32"/>
                  </a:lnTo>
                  <a:lnTo>
                    <a:pt x="255" y="21"/>
                  </a:lnTo>
                  <a:lnTo>
                    <a:pt x="217" y="6"/>
                  </a:lnTo>
                  <a:lnTo>
                    <a:pt x="217" y="6"/>
                  </a:lnTo>
                  <a:lnTo>
                    <a:pt x="179" y="38"/>
                  </a:lnTo>
                  <a:lnTo>
                    <a:pt x="161" y="50"/>
                  </a:lnTo>
                  <a:lnTo>
                    <a:pt x="146" y="62"/>
                  </a:lnTo>
                  <a:lnTo>
                    <a:pt x="129" y="68"/>
                  </a:lnTo>
                  <a:lnTo>
                    <a:pt x="108" y="73"/>
                  </a:lnTo>
                  <a:lnTo>
                    <a:pt x="88" y="73"/>
                  </a:lnTo>
                  <a:lnTo>
                    <a:pt x="64" y="73"/>
                  </a:lnTo>
                  <a:lnTo>
                    <a:pt x="64" y="73"/>
                  </a:lnTo>
                  <a:lnTo>
                    <a:pt x="58" y="91"/>
                  </a:lnTo>
                  <a:lnTo>
                    <a:pt x="55" y="103"/>
                  </a:lnTo>
                  <a:lnTo>
                    <a:pt x="55" y="117"/>
                  </a:lnTo>
                  <a:lnTo>
                    <a:pt x="52" y="141"/>
                  </a:lnTo>
                  <a:lnTo>
                    <a:pt x="52" y="141"/>
                  </a:lnTo>
                  <a:lnTo>
                    <a:pt x="52" y="170"/>
                  </a:lnTo>
                  <a:lnTo>
                    <a:pt x="52" y="170"/>
                  </a:lnTo>
                  <a:lnTo>
                    <a:pt x="44" y="156"/>
                  </a:lnTo>
                  <a:lnTo>
                    <a:pt x="29" y="138"/>
                  </a:lnTo>
                  <a:lnTo>
                    <a:pt x="20" y="132"/>
                  </a:lnTo>
                  <a:lnTo>
                    <a:pt x="11" y="129"/>
                  </a:lnTo>
                  <a:lnTo>
                    <a:pt x="5" y="132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50"/>
                  </a:lnTo>
                  <a:lnTo>
                    <a:pt x="0" y="164"/>
                  </a:lnTo>
                  <a:lnTo>
                    <a:pt x="5" y="179"/>
                  </a:lnTo>
                  <a:lnTo>
                    <a:pt x="11" y="197"/>
                  </a:lnTo>
                  <a:lnTo>
                    <a:pt x="20" y="211"/>
                  </a:lnTo>
                  <a:lnTo>
                    <a:pt x="29" y="226"/>
                  </a:lnTo>
                  <a:lnTo>
                    <a:pt x="44" y="241"/>
                  </a:lnTo>
                  <a:lnTo>
                    <a:pt x="58" y="250"/>
                  </a:lnTo>
                  <a:lnTo>
                    <a:pt x="58" y="250"/>
                  </a:lnTo>
                  <a:lnTo>
                    <a:pt x="67" y="288"/>
                  </a:lnTo>
                  <a:lnTo>
                    <a:pt x="85" y="323"/>
                  </a:lnTo>
                  <a:lnTo>
                    <a:pt x="97" y="341"/>
                  </a:lnTo>
                  <a:lnTo>
                    <a:pt x="108" y="358"/>
                  </a:lnTo>
                  <a:lnTo>
                    <a:pt x="123" y="373"/>
                  </a:lnTo>
                  <a:lnTo>
                    <a:pt x="138" y="388"/>
                  </a:lnTo>
                  <a:lnTo>
                    <a:pt x="138" y="388"/>
                  </a:lnTo>
                  <a:lnTo>
                    <a:pt x="144" y="355"/>
                  </a:lnTo>
                  <a:lnTo>
                    <a:pt x="149" y="338"/>
                  </a:lnTo>
                  <a:lnTo>
                    <a:pt x="158" y="323"/>
                  </a:lnTo>
                  <a:lnTo>
                    <a:pt x="158" y="323"/>
                  </a:lnTo>
                  <a:lnTo>
                    <a:pt x="164" y="317"/>
                  </a:lnTo>
                  <a:lnTo>
                    <a:pt x="170" y="317"/>
                  </a:lnTo>
                  <a:lnTo>
                    <a:pt x="179" y="320"/>
                  </a:lnTo>
                  <a:lnTo>
                    <a:pt x="191" y="326"/>
                  </a:lnTo>
                  <a:lnTo>
                    <a:pt x="202" y="332"/>
                  </a:lnTo>
                  <a:lnTo>
                    <a:pt x="202" y="332"/>
                  </a:lnTo>
                  <a:lnTo>
                    <a:pt x="211" y="332"/>
                  </a:lnTo>
                  <a:lnTo>
                    <a:pt x="223" y="332"/>
                  </a:lnTo>
                  <a:lnTo>
                    <a:pt x="240" y="323"/>
                  </a:lnTo>
                  <a:lnTo>
                    <a:pt x="252" y="320"/>
                  </a:lnTo>
                  <a:lnTo>
                    <a:pt x="264" y="323"/>
                  </a:lnTo>
                  <a:lnTo>
                    <a:pt x="276" y="332"/>
                  </a:lnTo>
                  <a:lnTo>
                    <a:pt x="290" y="347"/>
                  </a:lnTo>
                  <a:lnTo>
                    <a:pt x="290" y="347"/>
                  </a:lnTo>
                  <a:lnTo>
                    <a:pt x="302" y="352"/>
                  </a:lnTo>
                  <a:lnTo>
                    <a:pt x="308" y="352"/>
                  </a:lnTo>
                  <a:lnTo>
                    <a:pt x="314" y="347"/>
                  </a:lnTo>
                  <a:lnTo>
                    <a:pt x="329" y="317"/>
                  </a:lnTo>
                  <a:lnTo>
                    <a:pt x="329" y="317"/>
                  </a:lnTo>
                  <a:lnTo>
                    <a:pt x="334" y="314"/>
                  </a:lnTo>
                  <a:lnTo>
                    <a:pt x="340" y="317"/>
                  </a:lnTo>
                  <a:lnTo>
                    <a:pt x="349" y="329"/>
                  </a:lnTo>
                  <a:lnTo>
                    <a:pt x="349" y="329"/>
                  </a:lnTo>
                  <a:lnTo>
                    <a:pt x="355" y="332"/>
                  </a:lnTo>
                  <a:lnTo>
                    <a:pt x="358" y="332"/>
                  </a:lnTo>
                  <a:lnTo>
                    <a:pt x="364" y="326"/>
                  </a:lnTo>
                  <a:lnTo>
                    <a:pt x="367" y="320"/>
                  </a:lnTo>
                  <a:lnTo>
                    <a:pt x="370" y="317"/>
                  </a:lnTo>
                  <a:lnTo>
                    <a:pt x="373" y="317"/>
                  </a:lnTo>
                  <a:lnTo>
                    <a:pt x="373" y="317"/>
                  </a:lnTo>
                  <a:lnTo>
                    <a:pt x="381" y="317"/>
                  </a:lnTo>
                  <a:lnTo>
                    <a:pt x="387" y="320"/>
                  </a:lnTo>
                  <a:lnTo>
                    <a:pt x="393" y="329"/>
                  </a:lnTo>
                  <a:lnTo>
                    <a:pt x="399" y="341"/>
                  </a:lnTo>
                  <a:lnTo>
                    <a:pt x="405" y="352"/>
                  </a:lnTo>
                  <a:lnTo>
                    <a:pt x="428" y="308"/>
                  </a:lnTo>
                  <a:lnTo>
                    <a:pt x="428" y="308"/>
                  </a:lnTo>
                  <a:lnTo>
                    <a:pt x="440" y="270"/>
                  </a:lnTo>
                  <a:lnTo>
                    <a:pt x="449" y="235"/>
                  </a:lnTo>
                  <a:lnTo>
                    <a:pt x="449" y="235"/>
                  </a:lnTo>
                  <a:lnTo>
                    <a:pt x="452" y="235"/>
                  </a:lnTo>
                  <a:lnTo>
                    <a:pt x="455" y="235"/>
                  </a:lnTo>
                  <a:lnTo>
                    <a:pt x="461" y="241"/>
                  </a:lnTo>
                  <a:lnTo>
                    <a:pt x="461" y="241"/>
                  </a:lnTo>
                  <a:lnTo>
                    <a:pt x="472" y="232"/>
                  </a:lnTo>
                  <a:lnTo>
                    <a:pt x="481" y="217"/>
                  </a:lnTo>
                  <a:lnTo>
                    <a:pt x="487" y="203"/>
                  </a:lnTo>
                  <a:lnTo>
                    <a:pt x="493" y="185"/>
                  </a:lnTo>
                  <a:lnTo>
                    <a:pt x="493" y="164"/>
                  </a:lnTo>
                  <a:lnTo>
                    <a:pt x="493" y="150"/>
                  </a:lnTo>
                  <a:lnTo>
                    <a:pt x="490" y="135"/>
                  </a:lnTo>
                  <a:lnTo>
                    <a:pt x="484" y="126"/>
                  </a:lnTo>
                  <a:lnTo>
                    <a:pt x="484" y="126"/>
                  </a:lnTo>
                  <a:close/>
                </a:path>
              </a:pathLst>
            </a:custGeom>
            <a:solidFill>
              <a:srgbClr val="FCC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39" name="Freeform 46">
              <a:extLst>
                <a:ext uri="{FF2B5EF4-FFF2-40B4-BE49-F238E27FC236}">
                  <a16:creationId xmlns:a16="http://schemas.microsoft.com/office/drawing/2014/main" id="{8FC6CD64-7F50-6B01-E18F-766144853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" y="3115"/>
              <a:ext cx="85" cy="61"/>
            </a:xfrm>
            <a:custGeom>
              <a:avLst/>
              <a:gdLst>
                <a:gd name="T0" fmla="*/ 70 w 85"/>
                <a:gd name="T1" fmla="*/ 20 h 61"/>
                <a:gd name="T2" fmla="*/ 85 w 85"/>
                <a:gd name="T3" fmla="*/ 38 h 61"/>
                <a:gd name="T4" fmla="*/ 85 w 85"/>
                <a:gd name="T5" fmla="*/ 38 h 61"/>
                <a:gd name="T6" fmla="*/ 79 w 85"/>
                <a:gd name="T7" fmla="*/ 38 h 61"/>
                <a:gd name="T8" fmla="*/ 70 w 85"/>
                <a:gd name="T9" fmla="*/ 35 h 61"/>
                <a:gd name="T10" fmla="*/ 59 w 85"/>
                <a:gd name="T11" fmla="*/ 26 h 61"/>
                <a:gd name="T12" fmla="*/ 44 w 85"/>
                <a:gd name="T13" fmla="*/ 20 h 61"/>
                <a:gd name="T14" fmla="*/ 38 w 85"/>
                <a:gd name="T15" fmla="*/ 20 h 61"/>
                <a:gd name="T16" fmla="*/ 32 w 85"/>
                <a:gd name="T17" fmla="*/ 26 h 61"/>
                <a:gd name="T18" fmla="*/ 32 w 85"/>
                <a:gd name="T19" fmla="*/ 26 h 61"/>
                <a:gd name="T20" fmla="*/ 32 w 85"/>
                <a:gd name="T21" fmla="*/ 44 h 61"/>
                <a:gd name="T22" fmla="*/ 29 w 85"/>
                <a:gd name="T23" fmla="*/ 55 h 61"/>
                <a:gd name="T24" fmla="*/ 23 w 85"/>
                <a:gd name="T25" fmla="*/ 61 h 61"/>
                <a:gd name="T26" fmla="*/ 23 w 85"/>
                <a:gd name="T27" fmla="*/ 61 h 61"/>
                <a:gd name="T28" fmla="*/ 17 w 85"/>
                <a:gd name="T29" fmla="*/ 61 h 61"/>
                <a:gd name="T30" fmla="*/ 14 w 85"/>
                <a:gd name="T31" fmla="*/ 58 h 61"/>
                <a:gd name="T32" fmla="*/ 12 w 85"/>
                <a:gd name="T33" fmla="*/ 50 h 61"/>
                <a:gd name="T34" fmla="*/ 6 w 85"/>
                <a:gd name="T35" fmla="*/ 35 h 61"/>
                <a:gd name="T36" fmla="*/ 3 w 85"/>
                <a:gd name="T37" fmla="*/ 29 h 61"/>
                <a:gd name="T38" fmla="*/ 0 w 85"/>
                <a:gd name="T39" fmla="*/ 26 h 61"/>
                <a:gd name="T40" fmla="*/ 0 w 85"/>
                <a:gd name="T41" fmla="*/ 26 h 61"/>
                <a:gd name="T42" fmla="*/ 14 w 85"/>
                <a:gd name="T43" fmla="*/ 20 h 61"/>
                <a:gd name="T44" fmla="*/ 26 w 85"/>
                <a:gd name="T45" fmla="*/ 11 h 61"/>
                <a:gd name="T46" fmla="*/ 38 w 85"/>
                <a:gd name="T47" fmla="*/ 3 h 61"/>
                <a:gd name="T48" fmla="*/ 47 w 85"/>
                <a:gd name="T49" fmla="*/ 3 h 61"/>
                <a:gd name="T50" fmla="*/ 56 w 85"/>
                <a:gd name="T51" fmla="*/ 0 h 61"/>
                <a:gd name="T52" fmla="*/ 56 w 85"/>
                <a:gd name="T53" fmla="*/ 0 h 61"/>
                <a:gd name="T54" fmla="*/ 61 w 85"/>
                <a:gd name="T55" fmla="*/ 3 h 61"/>
                <a:gd name="T56" fmla="*/ 64 w 85"/>
                <a:gd name="T57" fmla="*/ 8 h 61"/>
                <a:gd name="T58" fmla="*/ 70 w 85"/>
                <a:gd name="T59" fmla="*/ 20 h 61"/>
                <a:gd name="T60" fmla="*/ 70 w 85"/>
                <a:gd name="T61" fmla="*/ 2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61">
                  <a:moveTo>
                    <a:pt x="70" y="20"/>
                  </a:moveTo>
                  <a:lnTo>
                    <a:pt x="85" y="38"/>
                  </a:lnTo>
                  <a:lnTo>
                    <a:pt x="85" y="38"/>
                  </a:lnTo>
                  <a:lnTo>
                    <a:pt x="79" y="38"/>
                  </a:lnTo>
                  <a:lnTo>
                    <a:pt x="70" y="35"/>
                  </a:lnTo>
                  <a:lnTo>
                    <a:pt x="59" y="26"/>
                  </a:lnTo>
                  <a:lnTo>
                    <a:pt x="44" y="20"/>
                  </a:lnTo>
                  <a:lnTo>
                    <a:pt x="38" y="2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44"/>
                  </a:lnTo>
                  <a:lnTo>
                    <a:pt x="29" y="55"/>
                  </a:lnTo>
                  <a:lnTo>
                    <a:pt x="23" y="61"/>
                  </a:lnTo>
                  <a:lnTo>
                    <a:pt x="23" y="61"/>
                  </a:lnTo>
                  <a:lnTo>
                    <a:pt x="17" y="61"/>
                  </a:lnTo>
                  <a:lnTo>
                    <a:pt x="14" y="58"/>
                  </a:lnTo>
                  <a:lnTo>
                    <a:pt x="12" y="50"/>
                  </a:lnTo>
                  <a:lnTo>
                    <a:pt x="6" y="35"/>
                  </a:lnTo>
                  <a:lnTo>
                    <a:pt x="3" y="29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14" y="20"/>
                  </a:lnTo>
                  <a:lnTo>
                    <a:pt x="26" y="11"/>
                  </a:lnTo>
                  <a:lnTo>
                    <a:pt x="38" y="3"/>
                  </a:lnTo>
                  <a:lnTo>
                    <a:pt x="47" y="3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1" y="3"/>
                  </a:lnTo>
                  <a:lnTo>
                    <a:pt x="64" y="8"/>
                  </a:lnTo>
                  <a:lnTo>
                    <a:pt x="70" y="20"/>
                  </a:lnTo>
                  <a:lnTo>
                    <a:pt x="7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0" name="Freeform 47">
              <a:extLst>
                <a:ext uri="{FF2B5EF4-FFF2-40B4-BE49-F238E27FC236}">
                  <a16:creationId xmlns:a16="http://schemas.microsoft.com/office/drawing/2014/main" id="{CB8B8127-C3E0-9142-DB03-0573AFE9C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32" y="3109"/>
              <a:ext cx="123" cy="67"/>
            </a:xfrm>
            <a:custGeom>
              <a:avLst/>
              <a:gdLst>
                <a:gd name="T0" fmla="*/ 85 w 123"/>
                <a:gd name="T1" fmla="*/ 6 h 67"/>
                <a:gd name="T2" fmla="*/ 123 w 123"/>
                <a:gd name="T3" fmla="*/ 35 h 67"/>
                <a:gd name="T4" fmla="*/ 123 w 123"/>
                <a:gd name="T5" fmla="*/ 35 h 67"/>
                <a:gd name="T6" fmla="*/ 120 w 123"/>
                <a:gd name="T7" fmla="*/ 44 h 67"/>
                <a:gd name="T8" fmla="*/ 114 w 123"/>
                <a:gd name="T9" fmla="*/ 53 h 67"/>
                <a:gd name="T10" fmla="*/ 105 w 123"/>
                <a:gd name="T11" fmla="*/ 61 h 67"/>
                <a:gd name="T12" fmla="*/ 97 w 123"/>
                <a:gd name="T13" fmla="*/ 64 h 67"/>
                <a:gd name="T14" fmla="*/ 97 w 123"/>
                <a:gd name="T15" fmla="*/ 64 h 67"/>
                <a:gd name="T16" fmla="*/ 85 w 123"/>
                <a:gd name="T17" fmla="*/ 67 h 67"/>
                <a:gd name="T18" fmla="*/ 76 w 123"/>
                <a:gd name="T19" fmla="*/ 61 h 67"/>
                <a:gd name="T20" fmla="*/ 70 w 123"/>
                <a:gd name="T21" fmla="*/ 56 h 67"/>
                <a:gd name="T22" fmla="*/ 64 w 123"/>
                <a:gd name="T23" fmla="*/ 47 h 67"/>
                <a:gd name="T24" fmla="*/ 58 w 123"/>
                <a:gd name="T25" fmla="*/ 38 h 67"/>
                <a:gd name="T26" fmla="*/ 50 w 123"/>
                <a:gd name="T27" fmla="*/ 35 h 67"/>
                <a:gd name="T28" fmla="*/ 41 w 123"/>
                <a:gd name="T29" fmla="*/ 35 h 67"/>
                <a:gd name="T30" fmla="*/ 26 w 123"/>
                <a:gd name="T31" fmla="*/ 44 h 67"/>
                <a:gd name="T32" fmla="*/ 26 w 123"/>
                <a:gd name="T33" fmla="*/ 44 h 67"/>
                <a:gd name="T34" fmla="*/ 17 w 123"/>
                <a:gd name="T35" fmla="*/ 38 h 67"/>
                <a:gd name="T36" fmla="*/ 9 w 123"/>
                <a:gd name="T37" fmla="*/ 26 h 67"/>
                <a:gd name="T38" fmla="*/ 3 w 123"/>
                <a:gd name="T39" fmla="*/ 14 h 67"/>
                <a:gd name="T40" fmla="*/ 0 w 123"/>
                <a:gd name="T41" fmla="*/ 0 h 67"/>
                <a:gd name="T42" fmla="*/ 0 w 123"/>
                <a:gd name="T43" fmla="*/ 0 h 67"/>
                <a:gd name="T44" fmla="*/ 14 w 123"/>
                <a:gd name="T45" fmla="*/ 9 h 67"/>
                <a:gd name="T46" fmla="*/ 29 w 123"/>
                <a:gd name="T47" fmla="*/ 9 h 67"/>
                <a:gd name="T48" fmla="*/ 41 w 123"/>
                <a:gd name="T49" fmla="*/ 9 h 67"/>
                <a:gd name="T50" fmla="*/ 50 w 123"/>
                <a:gd name="T51" fmla="*/ 6 h 67"/>
                <a:gd name="T52" fmla="*/ 58 w 123"/>
                <a:gd name="T53" fmla="*/ 0 h 67"/>
                <a:gd name="T54" fmla="*/ 67 w 123"/>
                <a:gd name="T55" fmla="*/ 0 h 67"/>
                <a:gd name="T56" fmla="*/ 76 w 123"/>
                <a:gd name="T57" fmla="*/ 0 h 67"/>
                <a:gd name="T58" fmla="*/ 85 w 123"/>
                <a:gd name="T59" fmla="*/ 6 h 67"/>
                <a:gd name="T60" fmla="*/ 85 w 123"/>
                <a:gd name="T61" fmla="*/ 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3" h="67">
                  <a:moveTo>
                    <a:pt x="85" y="6"/>
                  </a:moveTo>
                  <a:lnTo>
                    <a:pt x="123" y="35"/>
                  </a:lnTo>
                  <a:lnTo>
                    <a:pt x="123" y="35"/>
                  </a:lnTo>
                  <a:lnTo>
                    <a:pt x="120" y="44"/>
                  </a:lnTo>
                  <a:lnTo>
                    <a:pt x="114" y="53"/>
                  </a:lnTo>
                  <a:lnTo>
                    <a:pt x="105" y="61"/>
                  </a:lnTo>
                  <a:lnTo>
                    <a:pt x="97" y="64"/>
                  </a:lnTo>
                  <a:lnTo>
                    <a:pt x="97" y="64"/>
                  </a:lnTo>
                  <a:lnTo>
                    <a:pt x="85" y="67"/>
                  </a:lnTo>
                  <a:lnTo>
                    <a:pt x="76" y="61"/>
                  </a:lnTo>
                  <a:lnTo>
                    <a:pt x="70" y="56"/>
                  </a:lnTo>
                  <a:lnTo>
                    <a:pt x="64" y="47"/>
                  </a:lnTo>
                  <a:lnTo>
                    <a:pt x="58" y="38"/>
                  </a:lnTo>
                  <a:lnTo>
                    <a:pt x="50" y="35"/>
                  </a:lnTo>
                  <a:lnTo>
                    <a:pt x="41" y="35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17" y="38"/>
                  </a:lnTo>
                  <a:lnTo>
                    <a:pt x="9" y="26"/>
                  </a:lnTo>
                  <a:lnTo>
                    <a:pt x="3" y="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9"/>
                  </a:lnTo>
                  <a:lnTo>
                    <a:pt x="29" y="9"/>
                  </a:lnTo>
                  <a:lnTo>
                    <a:pt x="41" y="9"/>
                  </a:lnTo>
                  <a:lnTo>
                    <a:pt x="50" y="6"/>
                  </a:lnTo>
                  <a:lnTo>
                    <a:pt x="58" y="0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85" y="6"/>
                  </a:lnTo>
                  <a:lnTo>
                    <a:pt x="85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1" name="Freeform 48">
              <a:extLst>
                <a:ext uri="{FF2B5EF4-FFF2-40B4-BE49-F238E27FC236}">
                  <a16:creationId xmlns:a16="http://schemas.microsoft.com/office/drawing/2014/main" id="{5529232A-FE4B-5058-14EF-1E082B2878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" y="3147"/>
              <a:ext cx="247" cy="129"/>
            </a:xfrm>
            <a:custGeom>
              <a:avLst/>
              <a:gdLst>
                <a:gd name="T0" fmla="*/ 244 w 247"/>
                <a:gd name="T1" fmla="*/ 53 h 129"/>
                <a:gd name="T2" fmla="*/ 244 w 247"/>
                <a:gd name="T3" fmla="*/ 53 h 129"/>
                <a:gd name="T4" fmla="*/ 247 w 247"/>
                <a:gd name="T5" fmla="*/ 76 h 129"/>
                <a:gd name="T6" fmla="*/ 244 w 247"/>
                <a:gd name="T7" fmla="*/ 88 h 129"/>
                <a:gd name="T8" fmla="*/ 241 w 247"/>
                <a:gd name="T9" fmla="*/ 97 h 129"/>
                <a:gd name="T10" fmla="*/ 235 w 247"/>
                <a:gd name="T11" fmla="*/ 106 h 129"/>
                <a:gd name="T12" fmla="*/ 226 w 247"/>
                <a:gd name="T13" fmla="*/ 114 h 129"/>
                <a:gd name="T14" fmla="*/ 215 w 247"/>
                <a:gd name="T15" fmla="*/ 123 h 129"/>
                <a:gd name="T16" fmla="*/ 203 w 247"/>
                <a:gd name="T17" fmla="*/ 129 h 129"/>
                <a:gd name="T18" fmla="*/ 203 w 247"/>
                <a:gd name="T19" fmla="*/ 129 h 129"/>
                <a:gd name="T20" fmla="*/ 173 w 247"/>
                <a:gd name="T21" fmla="*/ 117 h 129"/>
                <a:gd name="T22" fmla="*/ 144 w 247"/>
                <a:gd name="T23" fmla="*/ 109 h 129"/>
                <a:gd name="T24" fmla="*/ 79 w 247"/>
                <a:gd name="T25" fmla="*/ 94 h 129"/>
                <a:gd name="T26" fmla="*/ 79 w 247"/>
                <a:gd name="T27" fmla="*/ 94 h 129"/>
                <a:gd name="T28" fmla="*/ 68 w 247"/>
                <a:gd name="T29" fmla="*/ 91 h 129"/>
                <a:gd name="T30" fmla="*/ 62 w 247"/>
                <a:gd name="T31" fmla="*/ 88 h 129"/>
                <a:gd name="T32" fmla="*/ 56 w 247"/>
                <a:gd name="T33" fmla="*/ 82 h 129"/>
                <a:gd name="T34" fmla="*/ 53 w 247"/>
                <a:gd name="T35" fmla="*/ 76 h 129"/>
                <a:gd name="T36" fmla="*/ 44 w 247"/>
                <a:gd name="T37" fmla="*/ 59 h 129"/>
                <a:gd name="T38" fmla="*/ 38 w 247"/>
                <a:gd name="T39" fmla="*/ 53 h 129"/>
                <a:gd name="T40" fmla="*/ 30 w 247"/>
                <a:gd name="T41" fmla="*/ 44 h 129"/>
                <a:gd name="T42" fmla="*/ 30 w 247"/>
                <a:gd name="T43" fmla="*/ 44 h 129"/>
                <a:gd name="T44" fmla="*/ 12 w 247"/>
                <a:gd name="T45" fmla="*/ 38 h 129"/>
                <a:gd name="T46" fmla="*/ 6 w 247"/>
                <a:gd name="T47" fmla="*/ 38 h 129"/>
                <a:gd name="T48" fmla="*/ 0 w 247"/>
                <a:gd name="T49" fmla="*/ 32 h 129"/>
                <a:gd name="T50" fmla="*/ 12 w 247"/>
                <a:gd name="T51" fmla="*/ 0 h 129"/>
                <a:gd name="T52" fmla="*/ 12 w 247"/>
                <a:gd name="T53" fmla="*/ 0 h 129"/>
                <a:gd name="T54" fmla="*/ 32 w 247"/>
                <a:gd name="T55" fmla="*/ 23 h 129"/>
                <a:gd name="T56" fmla="*/ 44 w 247"/>
                <a:gd name="T57" fmla="*/ 32 h 129"/>
                <a:gd name="T58" fmla="*/ 50 w 247"/>
                <a:gd name="T59" fmla="*/ 35 h 129"/>
                <a:gd name="T60" fmla="*/ 59 w 247"/>
                <a:gd name="T61" fmla="*/ 35 h 129"/>
                <a:gd name="T62" fmla="*/ 59 w 247"/>
                <a:gd name="T63" fmla="*/ 35 h 129"/>
                <a:gd name="T64" fmla="*/ 59 w 247"/>
                <a:gd name="T65" fmla="*/ 20 h 129"/>
                <a:gd name="T66" fmla="*/ 62 w 247"/>
                <a:gd name="T67" fmla="*/ 18 h 129"/>
                <a:gd name="T68" fmla="*/ 65 w 247"/>
                <a:gd name="T69" fmla="*/ 18 h 129"/>
                <a:gd name="T70" fmla="*/ 68 w 247"/>
                <a:gd name="T71" fmla="*/ 20 h 129"/>
                <a:gd name="T72" fmla="*/ 76 w 247"/>
                <a:gd name="T73" fmla="*/ 26 h 129"/>
                <a:gd name="T74" fmla="*/ 91 w 247"/>
                <a:gd name="T75" fmla="*/ 47 h 129"/>
                <a:gd name="T76" fmla="*/ 97 w 247"/>
                <a:gd name="T77" fmla="*/ 53 h 129"/>
                <a:gd name="T78" fmla="*/ 103 w 247"/>
                <a:gd name="T79" fmla="*/ 56 h 129"/>
                <a:gd name="T80" fmla="*/ 103 w 247"/>
                <a:gd name="T81" fmla="*/ 56 h 129"/>
                <a:gd name="T82" fmla="*/ 115 w 247"/>
                <a:gd name="T83" fmla="*/ 47 h 129"/>
                <a:gd name="T84" fmla="*/ 129 w 247"/>
                <a:gd name="T85" fmla="*/ 38 h 129"/>
                <a:gd name="T86" fmla="*/ 135 w 247"/>
                <a:gd name="T87" fmla="*/ 35 h 129"/>
                <a:gd name="T88" fmla="*/ 144 w 247"/>
                <a:gd name="T89" fmla="*/ 35 h 129"/>
                <a:gd name="T90" fmla="*/ 150 w 247"/>
                <a:gd name="T91" fmla="*/ 35 h 129"/>
                <a:gd name="T92" fmla="*/ 156 w 247"/>
                <a:gd name="T93" fmla="*/ 38 h 129"/>
                <a:gd name="T94" fmla="*/ 156 w 247"/>
                <a:gd name="T95" fmla="*/ 38 h 129"/>
                <a:gd name="T96" fmla="*/ 162 w 247"/>
                <a:gd name="T97" fmla="*/ 47 h 129"/>
                <a:gd name="T98" fmla="*/ 168 w 247"/>
                <a:gd name="T99" fmla="*/ 56 h 129"/>
                <a:gd name="T100" fmla="*/ 176 w 247"/>
                <a:gd name="T101" fmla="*/ 59 h 129"/>
                <a:gd name="T102" fmla="*/ 188 w 247"/>
                <a:gd name="T103" fmla="*/ 59 h 129"/>
                <a:gd name="T104" fmla="*/ 188 w 247"/>
                <a:gd name="T105" fmla="*/ 59 h 129"/>
                <a:gd name="T106" fmla="*/ 197 w 247"/>
                <a:gd name="T107" fmla="*/ 50 h 129"/>
                <a:gd name="T108" fmla="*/ 200 w 247"/>
                <a:gd name="T109" fmla="*/ 38 h 129"/>
                <a:gd name="T110" fmla="*/ 209 w 247"/>
                <a:gd name="T111" fmla="*/ 12 h 129"/>
                <a:gd name="T112" fmla="*/ 209 w 247"/>
                <a:gd name="T113" fmla="*/ 12 h 129"/>
                <a:gd name="T114" fmla="*/ 220 w 247"/>
                <a:gd name="T115" fmla="*/ 18 h 129"/>
                <a:gd name="T116" fmla="*/ 232 w 247"/>
                <a:gd name="T117" fmla="*/ 26 h 129"/>
                <a:gd name="T118" fmla="*/ 241 w 247"/>
                <a:gd name="T119" fmla="*/ 38 h 129"/>
                <a:gd name="T120" fmla="*/ 244 w 247"/>
                <a:gd name="T121" fmla="*/ 53 h 129"/>
                <a:gd name="T122" fmla="*/ 244 w 247"/>
                <a:gd name="T12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7" h="129">
                  <a:moveTo>
                    <a:pt x="244" y="53"/>
                  </a:moveTo>
                  <a:lnTo>
                    <a:pt x="244" y="53"/>
                  </a:lnTo>
                  <a:lnTo>
                    <a:pt x="247" y="76"/>
                  </a:lnTo>
                  <a:lnTo>
                    <a:pt x="244" y="88"/>
                  </a:lnTo>
                  <a:lnTo>
                    <a:pt x="241" y="97"/>
                  </a:lnTo>
                  <a:lnTo>
                    <a:pt x="235" y="106"/>
                  </a:lnTo>
                  <a:lnTo>
                    <a:pt x="226" y="114"/>
                  </a:lnTo>
                  <a:lnTo>
                    <a:pt x="215" y="123"/>
                  </a:lnTo>
                  <a:lnTo>
                    <a:pt x="203" y="129"/>
                  </a:lnTo>
                  <a:lnTo>
                    <a:pt x="203" y="129"/>
                  </a:lnTo>
                  <a:lnTo>
                    <a:pt x="173" y="117"/>
                  </a:lnTo>
                  <a:lnTo>
                    <a:pt x="144" y="109"/>
                  </a:lnTo>
                  <a:lnTo>
                    <a:pt x="79" y="94"/>
                  </a:lnTo>
                  <a:lnTo>
                    <a:pt x="79" y="94"/>
                  </a:lnTo>
                  <a:lnTo>
                    <a:pt x="68" y="91"/>
                  </a:lnTo>
                  <a:lnTo>
                    <a:pt x="62" y="88"/>
                  </a:lnTo>
                  <a:lnTo>
                    <a:pt x="56" y="82"/>
                  </a:lnTo>
                  <a:lnTo>
                    <a:pt x="53" y="76"/>
                  </a:lnTo>
                  <a:lnTo>
                    <a:pt x="44" y="59"/>
                  </a:lnTo>
                  <a:lnTo>
                    <a:pt x="38" y="53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12" y="38"/>
                  </a:lnTo>
                  <a:lnTo>
                    <a:pt x="6" y="38"/>
                  </a:lnTo>
                  <a:lnTo>
                    <a:pt x="0" y="3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32" y="23"/>
                  </a:lnTo>
                  <a:lnTo>
                    <a:pt x="44" y="32"/>
                  </a:lnTo>
                  <a:lnTo>
                    <a:pt x="50" y="35"/>
                  </a:lnTo>
                  <a:lnTo>
                    <a:pt x="59" y="35"/>
                  </a:lnTo>
                  <a:lnTo>
                    <a:pt x="59" y="35"/>
                  </a:lnTo>
                  <a:lnTo>
                    <a:pt x="59" y="20"/>
                  </a:lnTo>
                  <a:lnTo>
                    <a:pt x="62" y="18"/>
                  </a:lnTo>
                  <a:lnTo>
                    <a:pt x="65" y="18"/>
                  </a:lnTo>
                  <a:lnTo>
                    <a:pt x="68" y="20"/>
                  </a:lnTo>
                  <a:lnTo>
                    <a:pt x="76" y="26"/>
                  </a:lnTo>
                  <a:lnTo>
                    <a:pt x="91" y="47"/>
                  </a:lnTo>
                  <a:lnTo>
                    <a:pt x="97" y="53"/>
                  </a:lnTo>
                  <a:lnTo>
                    <a:pt x="103" y="56"/>
                  </a:lnTo>
                  <a:lnTo>
                    <a:pt x="103" y="56"/>
                  </a:lnTo>
                  <a:lnTo>
                    <a:pt x="115" y="47"/>
                  </a:lnTo>
                  <a:lnTo>
                    <a:pt x="129" y="38"/>
                  </a:lnTo>
                  <a:lnTo>
                    <a:pt x="135" y="35"/>
                  </a:lnTo>
                  <a:lnTo>
                    <a:pt x="144" y="35"/>
                  </a:lnTo>
                  <a:lnTo>
                    <a:pt x="150" y="35"/>
                  </a:lnTo>
                  <a:lnTo>
                    <a:pt x="156" y="38"/>
                  </a:lnTo>
                  <a:lnTo>
                    <a:pt x="156" y="38"/>
                  </a:lnTo>
                  <a:lnTo>
                    <a:pt x="162" y="47"/>
                  </a:lnTo>
                  <a:lnTo>
                    <a:pt x="168" y="56"/>
                  </a:lnTo>
                  <a:lnTo>
                    <a:pt x="176" y="59"/>
                  </a:lnTo>
                  <a:lnTo>
                    <a:pt x="188" y="59"/>
                  </a:lnTo>
                  <a:lnTo>
                    <a:pt x="188" y="59"/>
                  </a:lnTo>
                  <a:lnTo>
                    <a:pt x="197" y="50"/>
                  </a:lnTo>
                  <a:lnTo>
                    <a:pt x="200" y="38"/>
                  </a:lnTo>
                  <a:lnTo>
                    <a:pt x="209" y="12"/>
                  </a:lnTo>
                  <a:lnTo>
                    <a:pt x="209" y="12"/>
                  </a:lnTo>
                  <a:lnTo>
                    <a:pt x="220" y="18"/>
                  </a:lnTo>
                  <a:lnTo>
                    <a:pt x="232" y="26"/>
                  </a:lnTo>
                  <a:lnTo>
                    <a:pt x="241" y="38"/>
                  </a:lnTo>
                  <a:lnTo>
                    <a:pt x="244" y="53"/>
                  </a:lnTo>
                  <a:lnTo>
                    <a:pt x="244" y="53"/>
                  </a:lnTo>
                  <a:close/>
                </a:path>
              </a:pathLst>
            </a:custGeom>
            <a:solidFill>
              <a:srgbClr val="BF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2" name="Freeform 49">
              <a:extLst>
                <a:ext uri="{FF2B5EF4-FFF2-40B4-BE49-F238E27FC236}">
                  <a16:creationId xmlns:a16="http://schemas.microsoft.com/office/drawing/2014/main" id="{02C9C390-D6A1-309B-101A-724129BAE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3" y="3214"/>
              <a:ext cx="53" cy="100"/>
            </a:xfrm>
            <a:custGeom>
              <a:avLst/>
              <a:gdLst>
                <a:gd name="T0" fmla="*/ 53 w 53"/>
                <a:gd name="T1" fmla="*/ 47 h 100"/>
                <a:gd name="T2" fmla="*/ 44 w 53"/>
                <a:gd name="T3" fmla="*/ 100 h 100"/>
                <a:gd name="T4" fmla="*/ 44 w 53"/>
                <a:gd name="T5" fmla="*/ 100 h 100"/>
                <a:gd name="T6" fmla="*/ 35 w 53"/>
                <a:gd name="T7" fmla="*/ 92 h 100"/>
                <a:gd name="T8" fmla="*/ 24 w 53"/>
                <a:gd name="T9" fmla="*/ 83 h 100"/>
                <a:gd name="T10" fmla="*/ 0 w 53"/>
                <a:gd name="T11" fmla="*/ 71 h 100"/>
                <a:gd name="T12" fmla="*/ 0 w 53"/>
                <a:gd name="T13" fmla="*/ 71 h 100"/>
                <a:gd name="T14" fmla="*/ 9 w 53"/>
                <a:gd name="T15" fmla="*/ 68 h 100"/>
                <a:gd name="T16" fmla="*/ 18 w 53"/>
                <a:gd name="T17" fmla="*/ 59 h 100"/>
                <a:gd name="T18" fmla="*/ 30 w 53"/>
                <a:gd name="T19" fmla="*/ 45 h 100"/>
                <a:gd name="T20" fmla="*/ 35 w 53"/>
                <a:gd name="T21" fmla="*/ 24 h 100"/>
                <a:gd name="T22" fmla="*/ 35 w 53"/>
                <a:gd name="T23" fmla="*/ 0 h 100"/>
                <a:gd name="T24" fmla="*/ 35 w 53"/>
                <a:gd name="T25" fmla="*/ 0 h 100"/>
                <a:gd name="T26" fmla="*/ 41 w 53"/>
                <a:gd name="T27" fmla="*/ 9 h 100"/>
                <a:gd name="T28" fmla="*/ 44 w 53"/>
                <a:gd name="T29" fmla="*/ 24 h 100"/>
                <a:gd name="T30" fmla="*/ 47 w 53"/>
                <a:gd name="T31" fmla="*/ 39 h 100"/>
                <a:gd name="T32" fmla="*/ 53 w 53"/>
                <a:gd name="T33" fmla="*/ 47 h 100"/>
                <a:gd name="T34" fmla="*/ 53 w 53"/>
                <a:gd name="T35" fmla="*/ 4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3" h="100">
                  <a:moveTo>
                    <a:pt x="53" y="47"/>
                  </a:moveTo>
                  <a:lnTo>
                    <a:pt x="44" y="100"/>
                  </a:lnTo>
                  <a:lnTo>
                    <a:pt x="44" y="100"/>
                  </a:lnTo>
                  <a:lnTo>
                    <a:pt x="35" y="92"/>
                  </a:lnTo>
                  <a:lnTo>
                    <a:pt x="24" y="83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9" y="68"/>
                  </a:lnTo>
                  <a:lnTo>
                    <a:pt x="18" y="59"/>
                  </a:lnTo>
                  <a:lnTo>
                    <a:pt x="30" y="45"/>
                  </a:lnTo>
                  <a:lnTo>
                    <a:pt x="35" y="24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41" y="9"/>
                  </a:lnTo>
                  <a:lnTo>
                    <a:pt x="44" y="24"/>
                  </a:lnTo>
                  <a:lnTo>
                    <a:pt x="47" y="39"/>
                  </a:lnTo>
                  <a:lnTo>
                    <a:pt x="53" y="47"/>
                  </a:lnTo>
                  <a:lnTo>
                    <a:pt x="53" y="47"/>
                  </a:lnTo>
                  <a:close/>
                </a:path>
              </a:pathLst>
            </a:custGeom>
            <a:solidFill>
              <a:srgbClr val="FCC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3" name="Freeform 50">
              <a:extLst>
                <a:ext uri="{FF2B5EF4-FFF2-40B4-BE49-F238E27FC236}">
                  <a16:creationId xmlns:a16="http://schemas.microsoft.com/office/drawing/2014/main" id="{00454E34-AA0D-6C42-DA88-07D030CBF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4" y="3206"/>
              <a:ext cx="614" cy="928"/>
            </a:xfrm>
            <a:custGeom>
              <a:avLst/>
              <a:gdLst>
                <a:gd name="T0" fmla="*/ 91 w 614"/>
                <a:gd name="T1" fmla="*/ 61 h 928"/>
                <a:gd name="T2" fmla="*/ 173 w 614"/>
                <a:gd name="T3" fmla="*/ 88 h 928"/>
                <a:gd name="T4" fmla="*/ 232 w 614"/>
                <a:gd name="T5" fmla="*/ 102 h 928"/>
                <a:gd name="T6" fmla="*/ 264 w 614"/>
                <a:gd name="T7" fmla="*/ 132 h 928"/>
                <a:gd name="T8" fmla="*/ 282 w 614"/>
                <a:gd name="T9" fmla="*/ 176 h 928"/>
                <a:gd name="T10" fmla="*/ 297 w 614"/>
                <a:gd name="T11" fmla="*/ 255 h 928"/>
                <a:gd name="T12" fmla="*/ 300 w 614"/>
                <a:gd name="T13" fmla="*/ 296 h 928"/>
                <a:gd name="T14" fmla="*/ 323 w 614"/>
                <a:gd name="T15" fmla="*/ 332 h 928"/>
                <a:gd name="T16" fmla="*/ 452 w 614"/>
                <a:gd name="T17" fmla="*/ 487 h 928"/>
                <a:gd name="T18" fmla="*/ 561 w 614"/>
                <a:gd name="T19" fmla="*/ 661 h 928"/>
                <a:gd name="T20" fmla="*/ 608 w 614"/>
                <a:gd name="T21" fmla="*/ 775 h 928"/>
                <a:gd name="T22" fmla="*/ 614 w 614"/>
                <a:gd name="T23" fmla="*/ 852 h 928"/>
                <a:gd name="T24" fmla="*/ 599 w 614"/>
                <a:gd name="T25" fmla="*/ 904 h 928"/>
                <a:gd name="T26" fmla="*/ 579 w 614"/>
                <a:gd name="T27" fmla="*/ 928 h 928"/>
                <a:gd name="T28" fmla="*/ 541 w 614"/>
                <a:gd name="T29" fmla="*/ 922 h 928"/>
                <a:gd name="T30" fmla="*/ 491 w 614"/>
                <a:gd name="T31" fmla="*/ 893 h 928"/>
                <a:gd name="T32" fmla="*/ 423 w 614"/>
                <a:gd name="T33" fmla="*/ 810 h 928"/>
                <a:gd name="T34" fmla="*/ 370 w 614"/>
                <a:gd name="T35" fmla="*/ 711 h 928"/>
                <a:gd name="T36" fmla="*/ 291 w 614"/>
                <a:gd name="T37" fmla="*/ 493 h 928"/>
                <a:gd name="T38" fmla="*/ 247 w 614"/>
                <a:gd name="T39" fmla="*/ 367 h 928"/>
                <a:gd name="T40" fmla="*/ 212 w 614"/>
                <a:gd name="T41" fmla="*/ 314 h 928"/>
                <a:gd name="T42" fmla="*/ 135 w 614"/>
                <a:gd name="T43" fmla="*/ 267 h 928"/>
                <a:gd name="T44" fmla="*/ 59 w 614"/>
                <a:gd name="T45" fmla="*/ 226 h 928"/>
                <a:gd name="T46" fmla="*/ 71 w 614"/>
                <a:gd name="T47" fmla="*/ 214 h 928"/>
                <a:gd name="T48" fmla="*/ 91 w 614"/>
                <a:gd name="T49" fmla="*/ 217 h 928"/>
                <a:gd name="T50" fmla="*/ 38 w 614"/>
                <a:gd name="T51" fmla="*/ 179 h 928"/>
                <a:gd name="T52" fmla="*/ 9 w 614"/>
                <a:gd name="T53" fmla="*/ 144 h 928"/>
                <a:gd name="T54" fmla="*/ 76 w 614"/>
                <a:gd name="T55" fmla="*/ 179 h 928"/>
                <a:gd name="T56" fmla="*/ 121 w 614"/>
                <a:gd name="T57" fmla="*/ 205 h 928"/>
                <a:gd name="T58" fmla="*/ 118 w 614"/>
                <a:gd name="T59" fmla="*/ 194 h 928"/>
                <a:gd name="T60" fmla="*/ 94 w 614"/>
                <a:gd name="T61" fmla="*/ 170 h 928"/>
                <a:gd name="T62" fmla="*/ 47 w 614"/>
                <a:gd name="T63" fmla="*/ 138 h 928"/>
                <a:gd name="T64" fmla="*/ 3 w 614"/>
                <a:gd name="T65" fmla="*/ 102 h 928"/>
                <a:gd name="T66" fmla="*/ 21 w 614"/>
                <a:gd name="T67" fmla="*/ 97 h 928"/>
                <a:gd name="T68" fmla="*/ 135 w 614"/>
                <a:gd name="T69" fmla="*/ 141 h 928"/>
                <a:gd name="T70" fmla="*/ 150 w 614"/>
                <a:gd name="T71" fmla="*/ 141 h 928"/>
                <a:gd name="T72" fmla="*/ 106 w 614"/>
                <a:gd name="T73" fmla="*/ 108 h 928"/>
                <a:gd name="T74" fmla="*/ 35 w 614"/>
                <a:gd name="T75" fmla="*/ 79 h 928"/>
                <a:gd name="T76" fmla="*/ 12 w 614"/>
                <a:gd name="T77" fmla="*/ 55 h 928"/>
                <a:gd name="T78" fmla="*/ 0 w 614"/>
                <a:gd name="T79" fmla="*/ 0 h 928"/>
                <a:gd name="T80" fmla="*/ 21 w 614"/>
                <a:gd name="T81" fmla="*/ 6 h 928"/>
                <a:gd name="T82" fmla="*/ 32 w 614"/>
                <a:gd name="T83" fmla="*/ 29 h 928"/>
                <a:gd name="T84" fmla="*/ 62 w 614"/>
                <a:gd name="T85" fmla="*/ 55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14" h="928">
                  <a:moveTo>
                    <a:pt x="62" y="55"/>
                  </a:moveTo>
                  <a:lnTo>
                    <a:pt x="62" y="55"/>
                  </a:lnTo>
                  <a:lnTo>
                    <a:pt x="91" y="61"/>
                  </a:lnTo>
                  <a:lnTo>
                    <a:pt x="121" y="70"/>
                  </a:lnTo>
                  <a:lnTo>
                    <a:pt x="173" y="88"/>
                  </a:lnTo>
                  <a:lnTo>
                    <a:pt x="173" y="88"/>
                  </a:lnTo>
                  <a:lnTo>
                    <a:pt x="209" y="94"/>
                  </a:lnTo>
                  <a:lnTo>
                    <a:pt x="220" y="97"/>
                  </a:lnTo>
                  <a:lnTo>
                    <a:pt x="232" y="102"/>
                  </a:lnTo>
                  <a:lnTo>
                    <a:pt x="244" y="108"/>
                  </a:lnTo>
                  <a:lnTo>
                    <a:pt x="253" y="117"/>
                  </a:lnTo>
                  <a:lnTo>
                    <a:pt x="264" y="132"/>
                  </a:lnTo>
                  <a:lnTo>
                    <a:pt x="273" y="149"/>
                  </a:lnTo>
                  <a:lnTo>
                    <a:pt x="273" y="149"/>
                  </a:lnTo>
                  <a:lnTo>
                    <a:pt x="282" y="176"/>
                  </a:lnTo>
                  <a:lnTo>
                    <a:pt x="288" y="205"/>
                  </a:lnTo>
                  <a:lnTo>
                    <a:pt x="297" y="255"/>
                  </a:lnTo>
                  <a:lnTo>
                    <a:pt x="297" y="255"/>
                  </a:lnTo>
                  <a:lnTo>
                    <a:pt x="297" y="270"/>
                  </a:lnTo>
                  <a:lnTo>
                    <a:pt x="297" y="288"/>
                  </a:lnTo>
                  <a:lnTo>
                    <a:pt x="300" y="296"/>
                  </a:lnTo>
                  <a:lnTo>
                    <a:pt x="303" y="305"/>
                  </a:lnTo>
                  <a:lnTo>
                    <a:pt x="311" y="317"/>
                  </a:lnTo>
                  <a:lnTo>
                    <a:pt x="323" y="332"/>
                  </a:lnTo>
                  <a:lnTo>
                    <a:pt x="323" y="332"/>
                  </a:lnTo>
                  <a:lnTo>
                    <a:pt x="408" y="434"/>
                  </a:lnTo>
                  <a:lnTo>
                    <a:pt x="452" y="487"/>
                  </a:lnTo>
                  <a:lnTo>
                    <a:pt x="494" y="546"/>
                  </a:lnTo>
                  <a:lnTo>
                    <a:pt x="529" y="602"/>
                  </a:lnTo>
                  <a:lnTo>
                    <a:pt x="561" y="661"/>
                  </a:lnTo>
                  <a:lnTo>
                    <a:pt x="590" y="719"/>
                  </a:lnTo>
                  <a:lnTo>
                    <a:pt x="599" y="749"/>
                  </a:lnTo>
                  <a:lnTo>
                    <a:pt x="608" y="775"/>
                  </a:lnTo>
                  <a:lnTo>
                    <a:pt x="608" y="775"/>
                  </a:lnTo>
                  <a:lnTo>
                    <a:pt x="611" y="810"/>
                  </a:lnTo>
                  <a:lnTo>
                    <a:pt x="614" y="852"/>
                  </a:lnTo>
                  <a:lnTo>
                    <a:pt x="611" y="869"/>
                  </a:lnTo>
                  <a:lnTo>
                    <a:pt x="608" y="887"/>
                  </a:lnTo>
                  <a:lnTo>
                    <a:pt x="599" y="904"/>
                  </a:lnTo>
                  <a:lnTo>
                    <a:pt x="593" y="919"/>
                  </a:lnTo>
                  <a:lnTo>
                    <a:pt x="593" y="919"/>
                  </a:lnTo>
                  <a:lnTo>
                    <a:pt x="579" y="928"/>
                  </a:lnTo>
                  <a:lnTo>
                    <a:pt x="567" y="928"/>
                  </a:lnTo>
                  <a:lnTo>
                    <a:pt x="552" y="928"/>
                  </a:lnTo>
                  <a:lnTo>
                    <a:pt x="541" y="922"/>
                  </a:lnTo>
                  <a:lnTo>
                    <a:pt x="514" y="907"/>
                  </a:lnTo>
                  <a:lnTo>
                    <a:pt x="491" y="893"/>
                  </a:lnTo>
                  <a:lnTo>
                    <a:pt x="491" y="893"/>
                  </a:lnTo>
                  <a:lnTo>
                    <a:pt x="467" y="869"/>
                  </a:lnTo>
                  <a:lnTo>
                    <a:pt x="444" y="840"/>
                  </a:lnTo>
                  <a:lnTo>
                    <a:pt x="423" y="810"/>
                  </a:lnTo>
                  <a:lnTo>
                    <a:pt x="403" y="781"/>
                  </a:lnTo>
                  <a:lnTo>
                    <a:pt x="385" y="746"/>
                  </a:lnTo>
                  <a:lnTo>
                    <a:pt x="370" y="711"/>
                  </a:lnTo>
                  <a:lnTo>
                    <a:pt x="338" y="640"/>
                  </a:lnTo>
                  <a:lnTo>
                    <a:pt x="314" y="567"/>
                  </a:lnTo>
                  <a:lnTo>
                    <a:pt x="291" y="493"/>
                  </a:lnTo>
                  <a:lnTo>
                    <a:pt x="267" y="426"/>
                  </a:lnTo>
                  <a:lnTo>
                    <a:pt x="247" y="367"/>
                  </a:lnTo>
                  <a:lnTo>
                    <a:pt x="247" y="367"/>
                  </a:lnTo>
                  <a:lnTo>
                    <a:pt x="223" y="340"/>
                  </a:lnTo>
                  <a:lnTo>
                    <a:pt x="212" y="314"/>
                  </a:lnTo>
                  <a:lnTo>
                    <a:pt x="212" y="314"/>
                  </a:lnTo>
                  <a:lnTo>
                    <a:pt x="191" y="299"/>
                  </a:lnTo>
                  <a:lnTo>
                    <a:pt x="173" y="285"/>
                  </a:lnTo>
                  <a:lnTo>
                    <a:pt x="135" y="267"/>
                  </a:lnTo>
                  <a:lnTo>
                    <a:pt x="100" y="249"/>
                  </a:lnTo>
                  <a:lnTo>
                    <a:pt x="79" y="238"/>
                  </a:lnTo>
                  <a:lnTo>
                    <a:pt x="59" y="226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71" y="214"/>
                  </a:lnTo>
                  <a:lnTo>
                    <a:pt x="103" y="232"/>
                  </a:lnTo>
                  <a:lnTo>
                    <a:pt x="103" y="232"/>
                  </a:lnTo>
                  <a:lnTo>
                    <a:pt x="91" y="217"/>
                  </a:lnTo>
                  <a:lnTo>
                    <a:pt x="82" y="208"/>
                  </a:lnTo>
                  <a:lnTo>
                    <a:pt x="62" y="191"/>
                  </a:lnTo>
                  <a:lnTo>
                    <a:pt x="38" y="179"/>
                  </a:lnTo>
                  <a:lnTo>
                    <a:pt x="18" y="164"/>
                  </a:lnTo>
                  <a:lnTo>
                    <a:pt x="9" y="144"/>
                  </a:lnTo>
                  <a:lnTo>
                    <a:pt x="9" y="144"/>
                  </a:lnTo>
                  <a:lnTo>
                    <a:pt x="24" y="147"/>
                  </a:lnTo>
                  <a:lnTo>
                    <a:pt x="38" y="155"/>
                  </a:lnTo>
                  <a:lnTo>
                    <a:pt x="76" y="179"/>
                  </a:lnTo>
                  <a:lnTo>
                    <a:pt x="106" y="199"/>
                  </a:lnTo>
                  <a:lnTo>
                    <a:pt x="115" y="205"/>
                  </a:lnTo>
                  <a:lnTo>
                    <a:pt x="121" y="205"/>
                  </a:lnTo>
                  <a:lnTo>
                    <a:pt x="121" y="205"/>
                  </a:lnTo>
                  <a:lnTo>
                    <a:pt x="121" y="199"/>
                  </a:lnTo>
                  <a:lnTo>
                    <a:pt x="118" y="194"/>
                  </a:lnTo>
                  <a:lnTo>
                    <a:pt x="112" y="185"/>
                  </a:lnTo>
                  <a:lnTo>
                    <a:pt x="103" y="176"/>
                  </a:lnTo>
                  <a:lnTo>
                    <a:pt x="94" y="170"/>
                  </a:lnTo>
                  <a:lnTo>
                    <a:pt x="94" y="170"/>
                  </a:lnTo>
                  <a:lnTo>
                    <a:pt x="74" y="152"/>
                  </a:lnTo>
                  <a:lnTo>
                    <a:pt x="47" y="138"/>
                  </a:lnTo>
                  <a:lnTo>
                    <a:pt x="24" y="123"/>
                  </a:lnTo>
                  <a:lnTo>
                    <a:pt x="15" y="114"/>
                  </a:lnTo>
                  <a:lnTo>
                    <a:pt x="3" y="102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94" y="126"/>
                  </a:lnTo>
                  <a:lnTo>
                    <a:pt x="135" y="141"/>
                  </a:lnTo>
                  <a:lnTo>
                    <a:pt x="147" y="144"/>
                  </a:lnTo>
                  <a:lnTo>
                    <a:pt x="150" y="141"/>
                  </a:lnTo>
                  <a:lnTo>
                    <a:pt x="150" y="141"/>
                  </a:lnTo>
                  <a:lnTo>
                    <a:pt x="138" y="129"/>
                  </a:lnTo>
                  <a:lnTo>
                    <a:pt x="123" y="117"/>
                  </a:lnTo>
                  <a:lnTo>
                    <a:pt x="106" y="108"/>
                  </a:lnTo>
                  <a:lnTo>
                    <a:pt x="88" y="100"/>
                  </a:lnTo>
                  <a:lnTo>
                    <a:pt x="53" y="88"/>
                  </a:lnTo>
                  <a:lnTo>
                    <a:pt x="35" y="79"/>
                  </a:lnTo>
                  <a:lnTo>
                    <a:pt x="21" y="70"/>
                  </a:lnTo>
                  <a:lnTo>
                    <a:pt x="21" y="70"/>
                  </a:lnTo>
                  <a:lnTo>
                    <a:pt x="12" y="55"/>
                  </a:lnTo>
                  <a:lnTo>
                    <a:pt x="6" y="41"/>
                  </a:lnTo>
                  <a:lnTo>
                    <a:pt x="3" y="23"/>
                  </a:lnTo>
                  <a:lnTo>
                    <a:pt x="0" y="0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1" y="6"/>
                  </a:lnTo>
                  <a:lnTo>
                    <a:pt x="27" y="11"/>
                  </a:lnTo>
                  <a:lnTo>
                    <a:pt x="30" y="20"/>
                  </a:lnTo>
                  <a:lnTo>
                    <a:pt x="32" y="29"/>
                  </a:lnTo>
                  <a:lnTo>
                    <a:pt x="38" y="41"/>
                  </a:lnTo>
                  <a:lnTo>
                    <a:pt x="47" y="50"/>
                  </a:lnTo>
                  <a:lnTo>
                    <a:pt x="62" y="55"/>
                  </a:lnTo>
                  <a:lnTo>
                    <a:pt x="62" y="55"/>
                  </a:lnTo>
                  <a:close/>
                </a:path>
              </a:pathLst>
            </a:custGeom>
            <a:solidFill>
              <a:srgbClr val="FCC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4" name="Freeform 51">
              <a:extLst>
                <a:ext uri="{FF2B5EF4-FFF2-40B4-BE49-F238E27FC236}">
                  <a16:creationId xmlns:a16="http://schemas.microsoft.com/office/drawing/2014/main" id="{B962C241-3FC0-68D7-3B2D-BC1D23EBEC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4" y="3241"/>
              <a:ext cx="108" cy="129"/>
            </a:xfrm>
            <a:custGeom>
              <a:avLst/>
              <a:gdLst>
                <a:gd name="T0" fmla="*/ 108 w 108"/>
                <a:gd name="T1" fmla="*/ 91 h 129"/>
                <a:gd name="T2" fmla="*/ 108 w 108"/>
                <a:gd name="T3" fmla="*/ 129 h 129"/>
                <a:gd name="T4" fmla="*/ 108 w 108"/>
                <a:gd name="T5" fmla="*/ 129 h 129"/>
                <a:gd name="T6" fmla="*/ 94 w 108"/>
                <a:gd name="T7" fmla="*/ 126 h 129"/>
                <a:gd name="T8" fmla="*/ 79 w 108"/>
                <a:gd name="T9" fmla="*/ 123 h 129"/>
                <a:gd name="T10" fmla="*/ 47 w 108"/>
                <a:gd name="T11" fmla="*/ 109 h 129"/>
                <a:gd name="T12" fmla="*/ 17 w 108"/>
                <a:gd name="T13" fmla="*/ 91 h 129"/>
                <a:gd name="T14" fmla="*/ 9 w 108"/>
                <a:gd name="T15" fmla="*/ 79 h 129"/>
                <a:gd name="T16" fmla="*/ 0 w 108"/>
                <a:gd name="T17" fmla="*/ 70 h 129"/>
                <a:gd name="T18" fmla="*/ 0 w 108"/>
                <a:gd name="T19" fmla="*/ 70 h 129"/>
                <a:gd name="T20" fmla="*/ 20 w 108"/>
                <a:gd name="T21" fmla="*/ 65 h 129"/>
                <a:gd name="T22" fmla="*/ 38 w 108"/>
                <a:gd name="T23" fmla="*/ 59 h 129"/>
                <a:gd name="T24" fmla="*/ 53 w 108"/>
                <a:gd name="T25" fmla="*/ 53 h 129"/>
                <a:gd name="T26" fmla="*/ 64 w 108"/>
                <a:gd name="T27" fmla="*/ 44 h 129"/>
                <a:gd name="T28" fmla="*/ 73 w 108"/>
                <a:gd name="T29" fmla="*/ 35 h 129"/>
                <a:gd name="T30" fmla="*/ 79 w 108"/>
                <a:gd name="T31" fmla="*/ 23 h 129"/>
                <a:gd name="T32" fmla="*/ 88 w 108"/>
                <a:gd name="T33" fmla="*/ 0 h 129"/>
                <a:gd name="T34" fmla="*/ 88 w 108"/>
                <a:gd name="T35" fmla="*/ 0 h 129"/>
                <a:gd name="T36" fmla="*/ 94 w 108"/>
                <a:gd name="T37" fmla="*/ 12 h 129"/>
                <a:gd name="T38" fmla="*/ 97 w 108"/>
                <a:gd name="T39" fmla="*/ 23 h 129"/>
                <a:gd name="T40" fmla="*/ 97 w 108"/>
                <a:gd name="T41" fmla="*/ 47 h 129"/>
                <a:gd name="T42" fmla="*/ 97 w 108"/>
                <a:gd name="T43" fmla="*/ 59 h 129"/>
                <a:gd name="T44" fmla="*/ 97 w 108"/>
                <a:gd name="T45" fmla="*/ 70 h 129"/>
                <a:gd name="T46" fmla="*/ 100 w 108"/>
                <a:gd name="T47" fmla="*/ 82 h 129"/>
                <a:gd name="T48" fmla="*/ 108 w 108"/>
                <a:gd name="T49" fmla="*/ 91 h 129"/>
                <a:gd name="T50" fmla="*/ 108 w 108"/>
                <a:gd name="T51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8" h="129">
                  <a:moveTo>
                    <a:pt x="108" y="91"/>
                  </a:moveTo>
                  <a:lnTo>
                    <a:pt x="108" y="129"/>
                  </a:lnTo>
                  <a:lnTo>
                    <a:pt x="108" y="129"/>
                  </a:lnTo>
                  <a:lnTo>
                    <a:pt x="94" y="126"/>
                  </a:lnTo>
                  <a:lnTo>
                    <a:pt x="79" y="123"/>
                  </a:lnTo>
                  <a:lnTo>
                    <a:pt x="47" y="109"/>
                  </a:lnTo>
                  <a:lnTo>
                    <a:pt x="17" y="91"/>
                  </a:lnTo>
                  <a:lnTo>
                    <a:pt x="9" y="79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20" y="65"/>
                  </a:lnTo>
                  <a:lnTo>
                    <a:pt x="38" y="59"/>
                  </a:lnTo>
                  <a:lnTo>
                    <a:pt x="53" y="53"/>
                  </a:lnTo>
                  <a:lnTo>
                    <a:pt x="64" y="44"/>
                  </a:lnTo>
                  <a:lnTo>
                    <a:pt x="73" y="35"/>
                  </a:lnTo>
                  <a:lnTo>
                    <a:pt x="79" y="23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94" y="12"/>
                  </a:lnTo>
                  <a:lnTo>
                    <a:pt x="97" y="23"/>
                  </a:lnTo>
                  <a:lnTo>
                    <a:pt x="97" y="47"/>
                  </a:lnTo>
                  <a:lnTo>
                    <a:pt x="97" y="59"/>
                  </a:lnTo>
                  <a:lnTo>
                    <a:pt x="97" y="70"/>
                  </a:lnTo>
                  <a:lnTo>
                    <a:pt x="100" y="82"/>
                  </a:lnTo>
                  <a:lnTo>
                    <a:pt x="108" y="91"/>
                  </a:lnTo>
                  <a:lnTo>
                    <a:pt x="108" y="91"/>
                  </a:lnTo>
                  <a:close/>
                </a:path>
              </a:pathLst>
            </a:custGeom>
            <a:solidFill>
              <a:srgbClr val="FCC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5" name="Freeform 52">
              <a:extLst>
                <a:ext uri="{FF2B5EF4-FFF2-40B4-BE49-F238E27FC236}">
                  <a16:creationId xmlns:a16="http://schemas.microsoft.com/office/drawing/2014/main" id="{B4924599-5C09-AFC8-8917-DA48826F6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5" y="3288"/>
              <a:ext cx="100" cy="73"/>
            </a:xfrm>
            <a:custGeom>
              <a:avLst/>
              <a:gdLst>
                <a:gd name="T0" fmla="*/ 100 w 100"/>
                <a:gd name="T1" fmla="*/ 41 h 73"/>
                <a:gd name="T2" fmla="*/ 100 w 100"/>
                <a:gd name="T3" fmla="*/ 41 h 73"/>
                <a:gd name="T4" fmla="*/ 79 w 100"/>
                <a:gd name="T5" fmla="*/ 56 h 73"/>
                <a:gd name="T6" fmla="*/ 59 w 100"/>
                <a:gd name="T7" fmla="*/ 67 h 73"/>
                <a:gd name="T8" fmla="*/ 35 w 100"/>
                <a:gd name="T9" fmla="*/ 73 h 73"/>
                <a:gd name="T10" fmla="*/ 15 w 100"/>
                <a:gd name="T11" fmla="*/ 73 h 73"/>
                <a:gd name="T12" fmla="*/ 0 w 100"/>
                <a:gd name="T13" fmla="*/ 44 h 73"/>
                <a:gd name="T14" fmla="*/ 6 w 100"/>
                <a:gd name="T15" fmla="*/ 0 h 73"/>
                <a:gd name="T16" fmla="*/ 6 w 100"/>
                <a:gd name="T17" fmla="*/ 0 h 73"/>
                <a:gd name="T18" fmla="*/ 15 w 100"/>
                <a:gd name="T19" fmla="*/ 9 h 73"/>
                <a:gd name="T20" fmla="*/ 23 w 100"/>
                <a:gd name="T21" fmla="*/ 15 h 73"/>
                <a:gd name="T22" fmla="*/ 50 w 100"/>
                <a:gd name="T23" fmla="*/ 26 h 73"/>
                <a:gd name="T24" fmla="*/ 76 w 100"/>
                <a:gd name="T25" fmla="*/ 35 h 73"/>
                <a:gd name="T26" fmla="*/ 100 w 100"/>
                <a:gd name="T27" fmla="*/ 41 h 73"/>
                <a:gd name="T28" fmla="*/ 100 w 100"/>
                <a:gd name="T29" fmla="*/ 4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73">
                  <a:moveTo>
                    <a:pt x="100" y="41"/>
                  </a:moveTo>
                  <a:lnTo>
                    <a:pt x="100" y="41"/>
                  </a:lnTo>
                  <a:lnTo>
                    <a:pt x="79" y="56"/>
                  </a:lnTo>
                  <a:lnTo>
                    <a:pt x="59" y="67"/>
                  </a:lnTo>
                  <a:lnTo>
                    <a:pt x="35" y="73"/>
                  </a:lnTo>
                  <a:lnTo>
                    <a:pt x="15" y="73"/>
                  </a:lnTo>
                  <a:lnTo>
                    <a:pt x="0" y="44"/>
                  </a:lnTo>
                  <a:lnTo>
                    <a:pt x="6" y="0"/>
                  </a:lnTo>
                  <a:lnTo>
                    <a:pt x="6" y="0"/>
                  </a:lnTo>
                  <a:lnTo>
                    <a:pt x="15" y="9"/>
                  </a:lnTo>
                  <a:lnTo>
                    <a:pt x="23" y="15"/>
                  </a:lnTo>
                  <a:lnTo>
                    <a:pt x="50" y="26"/>
                  </a:lnTo>
                  <a:lnTo>
                    <a:pt x="76" y="35"/>
                  </a:lnTo>
                  <a:lnTo>
                    <a:pt x="100" y="41"/>
                  </a:lnTo>
                  <a:lnTo>
                    <a:pt x="100" y="41"/>
                  </a:lnTo>
                  <a:close/>
                </a:path>
              </a:pathLst>
            </a:custGeom>
            <a:solidFill>
              <a:srgbClr val="FCC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6" name="Freeform 53">
              <a:extLst>
                <a:ext uri="{FF2B5EF4-FFF2-40B4-BE49-F238E27FC236}">
                  <a16:creationId xmlns:a16="http://schemas.microsoft.com/office/drawing/2014/main" id="{807E8012-BF94-2A15-EA53-FFF12FC47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0" y="3335"/>
              <a:ext cx="314" cy="582"/>
            </a:xfrm>
            <a:custGeom>
              <a:avLst/>
              <a:gdLst>
                <a:gd name="T0" fmla="*/ 199 w 314"/>
                <a:gd name="T1" fmla="*/ 47 h 582"/>
                <a:gd name="T2" fmla="*/ 199 w 314"/>
                <a:gd name="T3" fmla="*/ 47 h 582"/>
                <a:gd name="T4" fmla="*/ 208 w 314"/>
                <a:gd name="T5" fmla="*/ 70 h 582"/>
                <a:gd name="T6" fmla="*/ 214 w 314"/>
                <a:gd name="T7" fmla="*/ 94 h 582"/>
                <a:gd name="T8" fmla="*/ 220 w 314"/>
                <a:gd name="T9" fmla="*/ 138 h 582"/>
                <a:gd name="T10" fmla="*/ 220 w 314"/>
                <a:gd name="T11" fmla="*/ 188 h 582"/>
                <a:gd name="T12" fmla="*/ 223 w 314"/>
                <a:gd name="T13" fmla="*/ 211 h 582"/>
                <a:gd name="T14" fmla="*/ 226 w 314"/>
                <a:gd name="T15" fmla="*/ 235 h 582"/>
                <a:gd name="T16" fmla="*/ 226 w 314"/>
                <a:gd name="T17" fmla="*/ 235 h 582"/>
                <a:gd name="T18" fmla="*/ 232 w 314"/>
                <a:gd name="T19" fmla="*/ 279 h 582"/>
                <a:gd name="T20" fmla="*/ 243 w 314"/>
                <a:gd name="T21" fmla="*/ 323 h 582"/>
                <a:gd name="T22" fmla="*/ 258 w 314"/>
                <a:gd name="T23" fmla="*/ 364 h 582"/>
                <a:gd name="T24" fmla="*/ 273 w 314"/>
                <a:gd name="T25" fmla="*/ 408 h 582"/>
                <a:gd name="T26" fmla="*/ 287 w 314"/>
                <a:gd name="T27" fmla="*/ 449 h 582"/>
                <a:gd name="T28" fmla="*/ 299 w 314"/>
                <a:gd name="T29" fmla="*/ 493 h 582"/>
                <a:gd name="T30" fmla="*/ 308 w 314"/>
                <a:gd name="T31" fmla="*/ 537 h 582"/>
                <a:gd name="T32" fmla="*/ 314 w 314"/>
                <a:gd name="T33" fmla="*/ 582 h 582"/>
                <a:gd name="T34" fmla="*/ 314 w 314"/>
                <a:gd name="T35" fmla="*/ 582 h 582"/>
                <a:gd name="T36" fmla="*/ 282 w 314"/>
                <a:gd name="T37" fmla="*/ 514 h 582"/>
                <a:gd name="T38" fmla="*/ 246 w 314"/>
                <a:gd name="T39" fmla="*/ 446 h 582"/>
                <a:gd name="T40" fmla="*/ 226 w 314"/>
                <a:gd name="T41" fmla="*/ 414 h 582"/>
                <a:gd name="T42" fmla="*/ 205 w 314"/>
                <a:gd name="T43" fmla="*/ 382 h 582"/>
                <a:gd name="T44" fmla="*/ 182 w 314"/>
                <a:gd name="T45" fmla="*/ 349 h 582"/>
                <a:gd name="T46" fmla="*/ 155 w 314"/>
                <a:gd name="T47" fmla="*/ 320 h 582"/>
                <a:gd name="T48" fmla="*/ 155 w 314"/>
                <a:gd name="T49" fmla="*/ 320 h 582"/>
                <a:gd name="T50" fmla="*/ 143 w 314"/>
                <a:gd name="T51" fmla="*/ 247 h 582"/>
                <a:gd name="T52" fmla="*/ 141 w 314"/>
                <a:gd name="T53" fmla="*/ 191 h 582"/>
                <a:gd name="T54" fmla="*/ 141 w 314"/>
                <a:gd name="T55" fmla="*/ 164 h 582"/>
                <a:gd name="T56" fmla="*/ 141 w 314"/>
                <a:gd name="T57" fmla="*/ 147 h 582"/>
                <a:gd name="T58" fmla="*/ 141 w 314"/>
                <a:gd name="T59" fmla="*/ 147 h 582"/>
                <a:gd name="T60" fmla="*/ 132 w 314"/>
                <a:gd name="T61" fmla="*/ 159 h 582"/>
                <a:gd name="T62" fmla="*/ 129 w 314"/>
                <a:gd name="T63" fmla="*/ 176 h 582"/>
                <a:gd name="T64" fmla="*/ 126 w 314"/>
                <a:gd name="T65" fmla="*/ 197 h 582"/>
                <a:gd name="T66" fmla="*/ 126 w 314"/>
                <a:gd name="T67" fmla="*/ 217 h 582"/>
                <a:gd name="T68" fmla="*/ 129 w 314"/>
                <a:gd name="T69" fmla="*/ 261 h 582"/>
                <a:gd name="T70" fmla="*/ 132 w 314"/>
                <a:gd name="T71" fmla="*/ 297 h 582"/>
                <a:gd name="T72" fmla="*/ 132 w 314"/>
                <a:gd name="T73" fmla="*/ 297 h 582"/>
                <a:gd name="T74" fmla="*/ 114 w 314"/>
                <a:gd name="T75" fmla="*/ 279 h 582"/>
                <a:gd name="T76" fmla="*/ 73 w 314"/>
                <a:gd name="T77" fmla="*/ 235 h 582"/>
                <a:gd name="T78" fmla="*/ 32 w 314"/>
                <a:gd name="T79" fmla="*/ 188 h 582"/>
                <a:gd name="T80" fmla="*/ 20 w 314"/>
                <a:gd name="T81" fmla="*/ 170 h 582"/>
                <a:gd name="T82" fmla="*/ 14 w 314"/>
                <a:gd name="T83" fmla="*/ 161 h 582"/>
                <a:gd name="T84" fmla="*/ 14 w 314"/>
                <a:gd name="T85" fmla="*/ 156 h 582"/>
                <a:gd name="T86" fmla="*/ 14 w 314"/>
                <a:gd name="T87" fmla="*/ 156 h 582"/>
                <a:gd name="T88" fmla="*/ 14 w 314"/>
                <a:gd name="T89" fmla="*/ 129 h 582"/>
                <a:gd name="T90" fmla="*/ 14 w 314"/>
                <a:gd name="T91" fmla="*/ 106 h 582"/>
                <a:gd name="T92" fmla="*/ 8 w 314"/>
                <a:gd name="T93" fmla="*/ 79 h 582"/>
                <a:gd name="T94" fmla="*/ 0 w 314"/>
                <a:gd name="T95" fmla="*/ 50 h 582"/>
                <a:gd name="T96" fmla="*/ 0 w 314"/>
                <a:gd name="T97" fmla="*/ 50 h 582"/>
                <a:gd name="T98" fmla="*/ 29 w 314"/>
                <a:gd name="T99" fmla="*/ 44 h 582"/>
                <a:gd name="T100" fmla="*/ 52 w 314"/>
                <a:gd name="T101" fmla="*/ 38 h 582"/>
                <a:gd name="T102" fmla="*/ 67 w 314"/>
                <a:gd name="T103" fmla="*/ 32 h 582"/>
                <a:gd name="T104" fmla="*/ 79 w 314"/>
                <a:gd name="T105" fmla="*/ 23 h 582"/>
                <a:gd name="T106" fmla="*/ 94 w 314"/>
                <a:gd name="T107" fmla="*/ 12 h 582"/>
                <a:gd name="T108" fmla="*/ 105 w 314"/>
                <a:gd name="T109" fmla="*/ 0 h 582"/>
                <a:gd name="T110" fmla="*/ 105 w 314"/>
                <a:gd name="T111" fmla="*/ 0 h 582"/>
                <a:gd name="T112" fmla="*/ 123 w 314"/>
                <a:gd name="T113" fmla="*/ 0 h 582"/>
                <a:gd name="T114" fmla="*/ 135 w 314"/>
                <a:gd name="T115" fmla="*/ 3 h 582"/>
                <a:gd name="T116" fmla="*/ 149 w 314"/>
                <a:gd name="T117" fmla="*/ 6 h 582"/>
                <a:gd name="T118" fmla="*/ 161 w 314"/>
                <a:gd name="T119" fmla="*/ 12 h 582"/>
                <a:gd name="T120" fmla="*/ 185 w 314"/>
                <a:gd name="T121" fmla="*/ 29 h 582"/>
                <a:gd name="T122" fmla="*/ 199 w 314"/>
                <a:gd name="T123" fmla="*/ 47 h 582"/>
                <a:gd name="T124" fmla="*/ 199 w 314"/>
                <a:gd name="T125" fmla="*/ 47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582">
                  <a:moveTo>
                    <a:pt x="199" y="47"/>
                  </a:moveTo>
                  <a:lnTo>
                    <a:pt x="199" y="47"/>
                  </a:lnTo>
                  <a:lnTo>
                    <a:pt x="208" y="70"/>
                  </a:lnTo>
                  <a:lnTo>
                    <a:pt x="214" y="94"/>
                  </a:lnTo>
                  <a:lnTo>
                    <a:pt x="220" y="138"/>
                  </a:lnTo>
                  <a:lnTo>
                    <a:pt x="220" y="188"/>
                  </a:lnTo>
                  <a:lnTo>
                    <a:pt x="223" y="211"/>
                  </a:lnTo>
                  <a:lnTo>
                    <a:pt x="226" y="235"/>
                  </a:lnTo>
                  <a:lnTo>
                    <a:pt x="226" y="235"/>
                  </a:lnTo>
                  <a:lnTo>
                    <a:pt x="232" y="279"/>
                  </a:lnTo>
                  <a:lnTo>
                    <a:pt x="243" y="323"/>
                  </a:lnTo>
                  <a:lnTo>
                    <a:pt x="258" y="364"/>
                  </a:lnTo>
                  <a:lnTo>
                    <a:pt x="273" y="408"/>
                  </a:lnTo>
                  <a:lnTo>
                    <a:pt x="287" y="449"/>
                  </a:lnTo>
                  <a:lnTo>
                    <a:pt x="299" y="493"/>
                  </a:lnTo>
                  <a:lnTo>
                    <a:pt x="308" y="537"/>
                  </a:lnTo>
                  <a:lnTo>
                    <a:pt x="314" y="582"/>
                  </a:lnTo>
                  <a:lnTo>
                    <a:pt x="314" y="582"/>
                  </a:lnTo>
                  <a:lnTo>
                    <a:pt x="282" y="514"/>
                  </a:lnTo>
                  <a:lnTo>
                    <a:pt x="246" y="446"/>
                  </a:lnTo>
                  <a:lnTo>
                    <a:pt x="226" y="414"/>
                  </a:lnTo>
                  <a:lnTo>
                    <a:pt x="205" y="382"/>
                  </a:lnTo>
                  <a:lnTo>
                    <a:pt x="182" y="349"/>
                  </a:lnTo>
                  <a:lnTo>
                    <a:pt x="155" y="320"/>
                  </a:lnTo>
                  <a:lnTo>
                    <a:pt x="155" y="320"/>
                  </a:lnTo>
                  <a:lnTo>
                    <a:pt x="143" y="247"/>
                  </a:lnTo>
                  <a:lnTo>
                    <a:pt x="141" y="191"/>
                  </a:lnTo>
                  <a:lnTo>
                    <a:pt x="141" y="164"/>
                  </a:lnTo>
                  <a:lnTo>
                    <a:pt x="141" y="147"/>
                  </a:lnTo>
                  <a:lnTo>
                    <a:pt x="141" y="147"/>
                  </a:lnTo>
                  <a:lnTo>
                    <a:pt x="132" y="159"/>
                  </a:lnTo>
                  <a:lnTo>
                    <a:pt x="129" y="176"/>
                  </a:lnTo>
                  <a:lnTo>
                    <a:pt x="126" y="197"/>
                  </a:lnTo>
                  <a:lnTo>
                    <a:pt x="126" y="217"/>
                  </a:lnTo>
                  <a:lnTo>
                    <a:pt x="129" y="261"/>
                  </a:lnTo>
                  <a:lnTo>
                    <a:pt x="132" y="297"/>
                  </a:lnTo>
                  <a:lnTo>
                    <a:pt x="132" y="297"/>
                  </a:lnTo>
                  <a:lnTo>
                    <a:pt x="114" y="279"/>
                  </a:lnTo>
                  <a:lnTo>
                    <a:pt x="73" y="235"/>
                  </a:lnTo>
                  <a:lnTo>
                    <a:pt x="32" y="188"/>
                  </a:lnTo>
                  <a:lnTo>
                    <a:pt x="20" y="170"/>
                  </a:lnTo>
                  <a:lnTo>
                    <a:pt x="14" y="161"/>
                  </a:lnTo>
                  <a:lnTo>
                    <a:pt x="14" y="156"/>
                  </a:lnTo>
                  <a:lnTo>
                    <a:pt x="14" y="156"/>
                  </a:lnTo>
                  <a:lnTo>
                    <a:pt x="14" y="129"/>
                  </a:lnTo>
                  <a:lnTo>
                    <a:pt x="14" y="106"/>
                  </a:lnTo>
                  <a:lnTo>
                    <a:pt x="8" y="79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9" y="44"/>
                  </a:lnTo>
                  <a:lnTo>
                    <a:pt x="52" y="38"/>
                  </a:lnTo>
                  <a:lnTo>
                    <a:pt x="67" y="32"/>
                  </a:lnTo>
                  <a:lnTo>
                    <a:pt x="79" y="23"/>
                  </a:lnTo>
                  <a:lnTo>
                    <a:pt x="94" y="12"/>
                  </a:lnTo>
                  <a:lnTo>
                    <a:pt x="105" y="0"/>
                  </a:lnTo>
                  <a:lnTo>
                    <a:pt x="105" y="0"/>
                  </a:lnTo>
                  <a:lnTo>
                    <a:pt x="123" y="0"/>
                  </a:lnTo>
                  <a:lnTo>
                    <a:pt x="135" y="3"/>
                  </a:lnTo>
                  <a:lnTo>
                    <a:pt x="149" y="6"/>
                  </a:lnTo>
                  <a:lnTo>
                    <a:pt x="161" y="12"/>
                  </a:lnTo>
                  <a:lnTo>
                    <a:pt x="185" y="29"/>
                  </a:lnTo>
                  <a:lnTo>
                    <a:pt x="199" y="47"/>
                  </a:lnTo>
                  <a:lnTo>
                    <a:pt x="199" y="47"/>
                  </a:lnTo>
                  <a:close/>
                </a:path>
              </a:pathLst>
            </a:custGeom>
            <a:blipFill>
              <a:blip r:embed="rId5"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7" name="Freeform 54">
              <a:extLst>
                <a:ext uri="{FF2B5EF4-FFF2-40B4-BE49-F238E27FC236}">
                  <a16:creationId xmlns:a16="http://schemas.microsoft.com/office/drawing/2014/main" id="{A36DBB02-3483-34CA-169E-06A841073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" y="3320"/>
              <a:ext cx="866" cy="787"/>
            </a:xfrm>
            <a:custGeom>
              <a:avLst/>
              <a:gdLst>
                <a:gd name="T0" fmla="*/ 484 w 866"/>
                <a:gd name="T1" fmla="*/ 779 h 787"/>
                <a:gd name="T2" fmla="*/ 552 w 866"/>
                <a:gd name="T3" fmla="*/ 743 h 787"/>
                <a:gd name="T4" fmla="*/ 652 w 866"/>
                <a:gd name="T5" fmla="*/ 655 h 787"/>
                <a:gd name="T6" fmla="*/ 681 w 866"/>
                <a:gd name="T7" fmla="*/ 602 h 787"/>
                <a:gd name="T8" fmla="*/ 620 w 866"/>
                <a:gd name="T9" fmla="*/ 620 h 787"/>
                <a:gd name="T10" fmla="*/ 502 w 866"/>
                <a:gd name="T11" fmla="*/ 655 h 787"/>
                <a:gd name="T12" fmla="*/ 435 w 866"/>
                <a:gd name="T13" fmla="*/ 597 h 787"/>
                <a:gd name="T14" fmla="*/ 417 w 866"/>
                <a:gd name="T15" fmla="*/ 567 h 787"/>
                <a:gd name="T16" fmla="*/ 449 w 866"/>
                <a:gd name="T17" fmla="*/ 523 h 787"/>
                <a:gd name="T18" fmla="*/ 455 w 866"/>
                <a:gd name="T19" fmla="*/ 482 h 787"/>
                <a:gd name="T20" fmla="*/ 417 w 866"/>
                <a:gd name="T21" fmla="*/ 426 h 787"/>
                <a:gd name="T22" fmla="*/ 367 w 866"/>
                <a:gd name="T23" fmla="*/ 388 h 787"/>
                <a:gd name="T24" fmla="*/ 329 w 866"/>
                <a:gd name="T25" fmla="*/ 370 h 787"/>
                <a:gd name="T26" fmla="*/ 346 w 866"/>
                <a:gd name="T27" fmla="*/ 397 h 787"/>
                <a:gd name="T28" fmla="*/ 349 w 866"/>
                <a:gd name="T29" fmla="*/ 411 h 787"/>
                <a:gd name="T30" fmla="*/ 349 w 866"/>
                <a:gd name="T31" fmla="*/ 497 h 787"/>
                <a:gd name="T32" fmla="*/ 364 w 866"/>
                <a:gd name="T33" fmla="*/ 541 h 787"/>
                <a:gd name="T34" fmla="*/ 396 w 866"/>
                <a:gd name="T35" fmla="*/ 561 h 787"/>
                <a:gd name="T36" fmla="*/ 370 w 866"/>
                <a:gd name="T37" fmla="*/ 567 h 787"/>
                <a:gd name="T38" fmla="*/ 299 w 866"/>
                <a:gd name="T39" fmla="*/ 567 h 787"/>
                <a:gd name="T40" fmla="*/ 285 w 866"/>
                <a:gd name="T41" fmla="*/ 482 h 787"/>
                <a:gd name="T42" fmla="*/ 285 w 866"/>
                <a:gd name="T43" fmla="*/ 364 h 787"/>
                <a:gd name="T44" fmla="*/ 282 w 866"/>
                <a:gd name="T45" fmla="*/ 226 h 787"/>
                <a:gd name="T46" fmla="*/ 273 w 866"/>
                <a:gd name="T47" fmla="*/ 182 h 787"/>
                <a:gd name="T48" fmla="*/ 244 w 866"/>
                <a:gd name="T49" fmla="*/ 135 h 787"/>
                <a:gd name="T50" fmla="*/ 232 w 866"/>
                <a:gd name="T51" fmla="*/ 132 h 787"/>
                <a:gd name="T52" fmla="*/ 247 w 866"/>
                <a:gd name="T53" fmla="*/ 159 h 787"/>
                <a:gd name="T54" fmla="*/ 261 w 866"/>
                <a:gd name="T55" fmla="*/ 232 h 787"/>
                <a:gd name="T56" fmla="*/ 258 w 866"/>
                <a:gd name="T57" fmla="*/ 317 h 787"/>
                <a:gd name="T58" fmla="*/ 226 w 866"/>
                <a:gd name="T59" fmla="*/ 444 h 787"/>
                <a:gd name="T60" fmla="*/ 200 w 866"/>
                <a:gd name="T61" fmla="*/ 535 h 787"/>
                <a:gd name="T62" fmla="*/ 179 w 866"/>
                <a:gd name="T63" fmla="*/ 526 h 787"/>
                <a:gd name="T64" fmla="*/ 141 w 866"/>
                <a:gd name="T65" fmla="*/ 476 h 787"/>
                <a:gd name="T66" fmla="*/ 126 w 866"/>
                <a:gd name="T67" fmla="*/ 461 h 787"/>
                <a:gd name="T68" fmla="*/ 138 w 866"/>
                <a:gd name="T69" fmla="*/ 494 h 787"/>
                <a:gd name="T70" fmla="*/ 144 w 866"/>
                <a:gd name="T71" fmla="*/ 538 h 787"/>
                <a:gd name="T72" fmla="*/ 129 w 866"/>
                <a:gd name="T73" fmla="*/ 544 h 787"/>
                <a:gd name="T74" fmla="*/ 88 w 866"/>
                <a:gd name="T75" fmla="*/ 508 h 787"/>
                <a:gd name="T76" fmla="*/ 38 w 866"/>
                <a:gd name="T77" fmla="*/ 494 h 787"/>
                <a:gd name="T78" fmla="*/ 20 w 866"/>
                <a:gd name="T79" fmla="*/ 453 h 787"/>
                <a:gd name="T80" fmla="*/ 64 w 866"/>
                <a:gd name="T81" fmla="*/ 323 h 787"/>
                <a:gd name="T82" fmla="*/ 103 w 866"/>
                <a:gd name="T83" fmla="*/ 141 h 787"/>
                <a:gd name="T84" fmla="*/ 141 w 866"/>
                <a:gd name="T85" fmla="*/ 77 h 787"/>
                <a:gd name="T86" fmla="*/ 200 w 866"/>
                <a:gd name="T87" fmla="*/ 27 h 787"/>
                <a:gd name="T88" fmla="*/ 258 w 866"/>
                <a:gd name="T89" fmla="*/ 0 h 787"/>
                <a:gd name="T90" fmla="*/ 314 w 866"/>
                <a:gd name="T91" fmla="*/ 44 h 787"/>
                <a:gd name="T92" fmla="*/ 396 w 866"/>
                <a:gd name="T93" fmla="*/ 71 h 787"/>
                <a:gd name="T94" fmla="*/ 455 w 866"/>
                <a:gd name="T95" fmla="*/ 132 h 787"/>
                <a:gd name="T96" fmla="*/ 531 w 866"/>
                <a:gd name="T97" fmla="*/ 174 h 787"/>
                <a:gd name="T98" fmla="*/ 596 w 866"/>
                <a:gd name="T99" fmla="*/ 218 h 787"/>
                <a:gd name="T100" fmla="*/ 625 w 866"/>
                <a:gd name="T101" fmla="*/ 253 h 787"/>
                <a:gd name="T102" fmla="*/ 649 w 866"/>
                <a:gd name="T103" fmla="*/ 288 h 787"/>
                <a:gd name="T104" fmla="*/ 664 w 866"/>
                <a:gd name="T105" fmla="*/ 335 h 787"/>
                <a:gd name="T106" fmla="*/ 731 w 866"/>
                <a:gd name="T107" fmla="*/ 570 h 787"/>
                <a:gd name="T108" fmla="*/ 808 w 866"/>
                <a:gd name="T109" fmla="*/ 723 h 787"/>
                <a:gd name="T110" fmla="*/ 834 w 866"/>
                <a:gd name="T111" fmla="*/ 755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6" h="787">
                  <a:moveTo>
                    <a:pt x="458" y="787"/>
                  </a:moveTo>
                  <a:lnTo>
                    <a:pt x="458" y="787"/>
                  </a:lnTo>
                  <a:lnTo>
                    <a:pt x="484" y="779"/>
                  </a:lnTo>
                  <a:lnTo>
                    <a:pt x="508" y="770"/>
                  </a:lnTo>
                  <a:lnTo>
                    <a:pt x="531" y="758"/>
                  </a:lnTo>
                  <a:lnTo>
                    <a:pt x="552" y="743"/>
                  </a:lnTo>
                  <a:lnTo>
                    <a:pt x="593" y="714"/>
                  </a:lnTo>
                  <a:lnTo>
                    <a:pt x="625" y="685"/>
                  </a:lnTo>
                  <a:lnTo>
                    <a:pt x="652" y="655"/>
                  </a:lnTo>
                  <a:lnTo>
                    <a:pt x="672" y="629"/>
                  </a:lnTo>
                  <a:lnTo>
                    <a:pt x="681" y="608"/>
                  </a:lnTo>
                  <a:lnTo>
                    <a:pt x="681" y="602"/>
                  </a:lnTo>
                  <a:lnTo>
                    <a:pt x="678" y="599"/>
                  </a:lnTo>
                  <a:lnTo>
                    <a:pt x="678" y="599"/>
                  </a:lnTo>
                  <a:lnTo>
                    <a:pt x="620" y="620"/>
                  </a:lnTo>
                  <a:lnTo>
                    <a:pt x="564" y="641"/>
                  </a:lnTo>
                  <a:lnTo>
                    <a:pt x="502" y="655"/>
                  </a:lnTo>
                  <a:lnTo>
                    <a:pt x="502" y="655"/>
                  </a:lnTo>
                  <a:lnTo>
                    <a:pt x="481" y="635"/>
                  </a:lnTo>
                  <a:lnTo>
                    <a:pt x="458" y="614"/>
                  </a:lnTo>
                  <a:lnTo>
                    <a:pt x="435" y="597"/>
                  </a:lnTo>
                  <a:lnTo>
                    <a:pt x="414" y="582"/>
                  </a:lnTo>
                  <a:lnTo>
                    <a:pt x="414" y="582"/>
                  </a:lnTo>
                  <a:lnTo>
                    <a:pt x="417" y="567"/>
                  </a:lnTo>
                  <a:lnTo>
                    <a:pt x="423" y="555"/>
                  </a:lnTo>
                  <a:lnTo>
                    <a:pt x="440" y="535"/>
                  </a:lnTo>
                  <a:lnTo>
                    <a:pt x="449" y="523"/>
                  </a:lnTo>
                  <a:lnTo>
                    <a:pt x="455" y="511"/>
                  </a:lnTo>
                  <a:lnTo>
                    <a:pt x="458" y="500"/>
                  </a:lnTo>
                  <a:lnTo>
                    <a:pt x="455" y="482"/>
                  </a:lnTo>
                  <a:lnTo>
                    <a:pt x="455" y="482"/>
                  </a:lnTo>
                  <a:lnTo>
                    <a:pt x="432" y="444"/>
                  </a:lnTo>
                  <a:lnTo>
                    <a:pt x="417" y="426"/>
                  </a:lnTo>
                  <a:lnTo>
                    <a:pt x="402" y="411"/>
                  </a:lnTo>
                  <a:lnTo>
                    <a:pt x="385" y="400"/>
                  </a:lnTo>
                  <a:lnTo>
                    <a:pt x="367" y="388"/>
                  </a:lnTo>
                  <a:lnTo>
                    <a:pt x="349" y="379"/>
                  </a:lnTo>
                  <a:lnTo>
                    <a:pt x="329" y="370"/>
                  </a:lnTo>
                  <a:lnTo>
                    <a:pt x="329" y="370"/>
                  </a:lnTo>
                  <a:lnTo>
                    <a:pt x="332" y="376"/>
                  </a:lnTo>
                  <a:lnTo>
                    <a:pt x="338" y="385"/>
                  </a:lnTo>
                  <a:lnTo>
                    <a:pt x="346" y="397"/>
                  </a:lnTo>
                  <a:lnTo>
                    <a:pt x="349" y="403"/>
                  </a:lnTo>
                  <a:lnTo>
                    <a:pt x="349" y="411"/>
                  </a:lnTo>
                  <a:lnTo>
                    <a:pt x="349" y="411"/>
                  </a:lnTo>
                  <a:lnTo>
                    <a:pt x="352" y="432"/>
                  </a:lnTo>
                  <a:lnTo>
                    <a:pt x="349" y="453"/>
                  </a:lnTo>
                  <a:lnTo>
                    <a:pt x="349" y="497"/>
                  </a:lnTo>
                  <a:lnTo>
                    <a:pt x="349" y="514"/>
                  </a:lnTo>
                  <a:lnTo>
                    <a:pt x="358" y="535"/>
                  </a:lnTo>
                  <a:lnTo>
                    <a:pt x="364" y="541"/>
                  </a:lnTo>
                  <a:lnTo>
                    <a:pt x="373" y="550"/>
                  </a:lnTo>
                  <a:lnTo>
                    <a:pt x="382" y="555"/>
                  </a:lnTo>
                  <a:lnTo>
                    <a:pt x="396" y="561"/>
                  </a:lnTo>
                  <a:lnTo>
                    <a:pt x="390" y="573"/>
                  </a:lnTo>
                  <a:lnTo>
                    <a:pt x="390" y="573"/>
                  </a:lnTo>
                  <a:lnTo>
                    <a:pt x="370" y="567"/>
                  </a:lnTo>
                  <a:lnTo>
                    <a:pt x="346" y="561"/>
                  </a:lnTo>
                  <a:lnTo>
                    <a:pt x="323" y="561"/>
                  </a:lnTo>
                  <a:lnTo>
                    <a:pt x="299" y="567"/>
                  </a:lnTo>
                  <a:lnTo>
                    <a:pt x="299" y="567"/>
                  </a:lnTo>
                  <a:lnTo>
                    <a:pt x="294" y="538"/>
                  </a:lnTo>
                  <a:lnTo>
                    <a:pt x="285" y="482"/>
                  </a:lnTo>
                  <a:lnTo>
                    <a:pt x="282" y="417"/>
                  </a:lnTo>
                  <a:lnTo>
                    <a:pt x="282" y="388"/>
                  </a:lnTo>
                  <a:lnTo>
                    <a:pt x="285" y="364"/>
                  </a:lnTo>
                  <a:lnTo>
                    <a:pt x="285" y="364"/>
                  </a:lnTo>
                  <a:lnTo>
                    <a:pt x="285" y="268"/>
                  </a:lnTo>
                  <a:lnTo>
                    <a:pt x="282" y="226"/>
                  </a:lnTo>
                  <a:lnTo>
                    <a:pt x="279" y="206"/>
                  </a:lnTo>
                  <a:lnTo>
                    <a:pt x="273" y="182"/>
                  </a:lnTo>
                  <a:lnTo>
                    <a:pt x="273" y="182"/>
                  </a:lnTo>
                  <a:lnTo>
                    <a:pt x="267" y="165"/>
                  </a:lnTo>
                  <a:lnTo>
                    <a:pt x="255" y="147"/>
                  </a:lnTo>
                  <a:lnTo>
                    <a:pt x="244" y="135"/>
                  </a:lnTo>
                  <a:lnTo>
                    <a:pt x="238" y="129"/>
                  </a:lnTo>
                  <a:lnTo>
                    <a:pt x="232" y="132"/>
                  </a:lnTo>
                  <a:lnTo>
                    <a:pt x="232" y="132"/>
                  </a:lnTo>
                  <a:lnTo>
                    <a:pt x="232" y="132"/>
                  </a:lnTo>
                  <a:lnTo>
                    <a:pt x="235" y="138"/>
                  </a:lnTo>
                  <a:lnTo>
                    <a:pt x="247" y="159"/>
                  </a:lnTo>
                  <a:lnTo>
                    <a:pt x="252" y="176"/>
                  </a:lnTo>
                  <a:lnTo>
                    <a:pt x="258" y="200"/>
                  </a:lnTo>
                  <a:lnTo>
                    <a:pt x="261" y="232"/>
                  </a:lnTo>
                  <a:lnTo>
                    <a:pt x="261" y="270"/>
                  </a:lnTo>
                  <a:lnTo>
                    <a:pt x="261" y="270"/>
                  </a:lnTo>
                  <a:lnTo>
                    <a:pt x="258" y="317"/>
                  </a:lnTo>
                  <a:lnTo>
                    <a:pt x="249" y="364"/>
                  </a:lnTo>
                  <a:lnTo>
                    <a:pt x="238" y="406"/>
                  </a:lnTo>
                  <a:lnTo>
                    <a:pt x="226" y="444"/>
                  </a:lnTo>
                  <a:lnTo>
                    <a:pt x="205" y="503"/>
                  </a:lnTo>
                  <a:lnTo>
                    <a:pt x="200" y="523"/>
                  </a:lnTo>
                  <a:lnTo>
                    <a:pt x="200" y="535"/>
                  </a:lnTo>
                  <a:lnTo>
                    <a:pt x="200" y="535"/>
                  </a:lnTo>
                  <a:lnTo>
                    <a:pt x="191" y="535"/>
                  </a:lnTo>
                  <a:lnTo>
                    <a:pt x="179" y="526"/>
                  </a:lnTo>
                  <a:lnTo>
                    <a:pt x="167" y="514"/>
                  </a:lnTo>
                  <a:lnTo>
                    <a:pt x="158" y="503"/>
                  </a:lnTo>
                  <a:lnTo>
                    <a:pt x="141" y="476"/>
                  </a:lnTo>
                  <a:lnTo>
                    <a:pt x="132" y="467"/>
                  </a:lnTo>
                  <a:lnTo>
                    <a:pt x="126" y="461"/>
                  </a:lnTo>
                  <a:lnTo>
                    <a:pt x="126" y="461"/>
                  </a:lnTo>
                  <a:lnTo>
                    <a:pt x="126" y="464"/>
                  </a:lnTo>
                  <a:lnTo>
                    <a:pt x="129" y="470"/>
                  </a:lnTo>
                  <a:lnTo>
                    <a:pt x="138" y="494"/>
                  </a:lnTo>
                  <a:lnTo>
                    <a:pt x="161" y="538"/>
                  </a:lnTo>
                  <a:lnTo>
                    <a:pt x="161" y="538"/>
                  </a:lnTo>
                  <a:lnTo>
                    <a:pt x="144" y="538"/>
                  </a:lnTo>
                  <a:lnTo>
                    <a:pt x="135" y="541"/>
                  </a:lnTo>
                  <a:lnTo>
                    <a:pt x="129" y="544"/>
                  </a:lnTo>
                  <a:lnTo>
                    <a:pt x="129" y="544"/>
                  </a:lnTo>
                  <a:lnTo>
                    <a:pt x="117" y="529"/>
                  </a:lnTo>
                  <a:lnTo>
                    <a:pt x="103" y="517"/>
                  </a:lnTo>
                  <a:lnTo>
                    <a:pt x="88" y="508"/>
                  </a:lnTo>
                  <a:lnTo>
                    <a:pt x="73" y="503"/>
                  </a:lnTo>
                  <a:lnTo>
                    <a:pt x="56" y="497"/>
                  </a:lnTo>
                  <a:lnTo>
                    <a:pt x="38" y="494"/>
                  </a:lnTo>
                  <a:lnTo>
                    <a:pt x="0" y="491"/>
                  </a:lnTo>
                  <a:lnTo>
                    <a:pt x="0" y="491"/>
                  </a:lnTo>
                  <a:lnTo>
                    <a:pt x="20" y="453"/>
                  </a:lnTo>
                  <a:lnTo>
                    <a:pt x="38" y="411"/>
                  </a:lnTo>
                  <a:lnTo>
                    <a:pt x="50" y="367"/>
                  </a:lnTo>
                  <a:lnTo>
                    <a:pt x="64" y="323"/>
                  </a:lnTo>
                  <a:lnTo>
                    <a:pt x="82" y="232"/>
                  </a:lnTo>
                  <a:lnTo>
                    <a:pt x="103" y="141"/>
                  </a:lnTo>
                  <a:lnTo>
                    <a:pt x="103" y="141"/>
                  </a:lnTo>
                  <a:lnTo>
                    <a:pt x="114" y="118"/>
                  </a:lnTo>
                  <a:lnTo>
                    <a:pt x="126" y="97"/>
                  </a:lnTo>
                  <a:lnTo>
                    <a:pt x="141" y="77"/>
                  </a:lnTo>
                  <a:lnTo>
                    <a:pt x="158" y="59"/>
                  </a:lnTo>
                  <a:lnTo>
                    <a:pt x="176" y="41"/>
                  </a:lnTo>
                  <a:lnTo>
                    <a:pt x="200" y="27"/>
                  </a:lnTo>
                  <a:lnTo>
                    <a:pt x="229" y="12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67" y="9"/>
                  </a:lnTo>
                  <a:lnTo>
                    <a:pt x="294" y="30"/>
                  </a:lnTo>
                  <a:lnTo>
                    <a:pt x="314" y="44"/>
                  </a:lnTo>
                  <a:lnTo>
                    <a:pt x="338" y="53"/>
                  </a:lnTo>
                  <a:lnTo>
                    <a:pt x="364" y="65"/>
                  </a:lnTo>
                  <a:lnTo>
                    <a:pt x="396" y="71"/>
                  </a:lnTo>
                  <a:lnTo>
                    <a:pt x="396" y="71"/>
                  </a:lnTo>
                  <a:lnTo>
                    <a:pt x="423" y="97"/>
                  </a:lnTo>
                  <a:lnTo>
                    <a:pt x="455" y="132"/>
                  </a:lnTo>
                  <a:lnTo>
                    <a:pt x="455" y="132"/>
                  </a:lnTo>
                  <a:lnTo>
                    <a:pt x="496" y="156"/>
                  </a:lnTo>
                  <a:lnTo>
                    <a:pt x="531" y="174"/>
                  </a:lnTo>
                  <a:lnTo>
                    <a:pt x="561" y="191"/>
                  </a:lnTo>
                  <a:lnTo>
                    <a:pt x="596" y="218"/>
                  </a:lnTo>
                  <a:lnTo>
                    <a:pt x="596" y="218"/>
                  </a:lnTo>
                  <a:lnTo>
                    <a:pt x="608" y="223"/>
                  </a:lnTo>
                  <a:lnTo>
                    <a:pt x="617" y="238"/>
                  </a:lnTo>
                  <a:lnTo>
                    <a:pt x="625" y="253"/>
                  </a:lnTo>
                  <a:lnTo>
                    <a:pt x="643" y="270"/>
                  </a:lnTo>
                  <a:lnTo>
                    <a:pt x="643" y="270"/>
                  </a:lnTo>
                  <a:lnTo>
                    <a:pt x="649" y="288"/>
                  </a:lnTo>
                  <a:lnTo>
                    <a:pt x="655" y="303"/>
                  </a:lnTo>
                  <a:lnTo>
                    <a:pt x="664" y="335"/>
                  </a:lnTo>
                  <a:lnTo>
                    <a:pt x="664" y="335"/>
                  </a:lnTo>
                  <a:lnTo>
                    <a:pt x="690" y="432"/>
                  </a:lnTo>
                  <a:lnTo>
                    <a:pt x="716" y="523"/>
                  </a:lnTo>
                  <a:lnTo>
                    <a:pt x="731" y="570"/>
                  </a:lnTo>
                  <a:lnTo>
                    <a:pt x="752" y="617"/>
                  </a:lnTo>
                  <a:lnTo>
                    <a:pt x="775" y="667"/>
                  </a:lnTo>
                  <a:lnTo>
                    <a:pt x="808" y="723"/>
                  </a:lnTo>
                  <a:lnTo>
                    <a:pt x="808" y="723"/>
                  </a:lnTo>
                  <a:lnTo>
                    <a:pt x="819" y="740"/>
                  </a:lnTo>
                  <a:lnTo>
                    <a:pt x="834" y="755"/>
                  </a:lnTo>
                  <a:lnTo>
                    <a:pt x="866" y="785"/>
                  </a:lnTo>
                  <a:lnTo>
                    <a:pt x="458" y="787"/>
                  </a:lnTo>
                  <a:close/>
                </a:path>
              </a:pathLst>
            </a:custGeom>
            <a:blipFill>
              <a:blip r:embed="rId5"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8" name="Freeform 55">
              <a:extLst>
                <a:ext uri="{FF2B5EF4-FFF2-40B4-BE49-F238E27FC236}">
                  <a16:creationId xmlns:a16="http://schemas.microsoft.com/office/drawing/2014/main" id="{7C1A28C6-EF97-D8AF-AA25-10BD78282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2" y="3731"/>
              <a:ext cx="38" cy="147"/>
            </a:xfrm>
            <a:custGeom>
              <a:avLst/>
              <a:gdLst>
                <a:gd name="T0" fmla="*/ 35 w 38"/>
                <a:gd name="T1" fmla="*/ 147 h 147"/>
                <a:gd name="T2" fmla="*/ 35 w 38"/>
                <a:gd name="T3" fmla="*/ 147 h 147"/>
                <a:gd name="T4" fmla="*/ 18 w 38"/>
                <a:gd name="T5" fmla="*/ 136 h 147"/>
                <a:gd name="T6" fmla="*/ 12 w 38"/>
                <a:gd name="T7" fmla="*/ 133 h 147"/>
                <a:gd name="T8" fmla="*/ 0 w 38"/>
                <a:gd name="T9" fmla="*/ 130 h 147"/>
                <a:gd name="T10" fmla="*/ 0 w 38"/>
                <a:gd name="T11" fmla="*/ 130 h 147"/>
                <a:gd name="T12" fmla="*/ 18 w 38"/>
                <a:gd name="T13" fmla="*/ 65 h 147"/>
                <a:gd name="T14" fmla="*/ 38 w 38"/>
                <a:gd name="T15" fmla="*/ 0 h 147"/>
                <a:gd name="T16" fmla="*/ 35 w 38"/>
                <a:gd name="T17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147">
                  <a:moveTo>
                    <a:pt x="35" y="147"/>
                  </a:moveTo>
                  <a:lnTo>
                    <a:pt x="35" y="147"/>
                  </a:lnTo>
                  <a:lnTo>
                    <a:pt x="18" y="136"/>
                  </a:lnTo>
                  <a:lnTo>
                    <a:pt x="12" y="133"/>
                  </a:lnTo>
                  <a:lnTo>
                    <a:pt x="0" y="130"/>
                  </a:lnTo>
                  <a:lnTo>
                    <a:pt x="0" y="130"/>
                  </a:lnTo>
                  <a:lnTo>
                    <a:pt x="18" y="65"/>
                  </a:lnTo>
                  <a:lnTo>
                    <a:pt x="38" y="0"/>
                  </a:lnTo>
                  <a:lnTo>
                    <a:pt x="35" y="147"/>
                  </a:lnTo>
                  <a:close/>
                </a:path>
              </a:pathLst>
            </a:custGeom>
            <a:solidFill>
              <a:srgbClr val="A3B9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49" name="Freeform 56">
              <a:extLst>
                <a:ext uri="{FF2B5EF4-FFF2-40B4-BE49-F238E27FC236}">
                  <a16:creationId xmlns:a16="http://schemas.microsoft.com/office/drawing/2014/main" id="{8FC199B4-3384-3CE7-C7D8-07AE0958D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3" y="3731"/>
              <a:ext cx="76" cy="121"/>
            </a:xfrm>
            <a:custGeom>
              <a:avLst/>
              <a:gdLst>
                <a:gd name="T0" fmla="*/ 73 w 76"/>
                <a:gd name="T1" fmla="*/ 100 h 121"/>
                <a:gd name="T2" fmla="*/ 73 w 76"/>
                <a:gd name="T3" fmla="*/ 100 h 121"/>
                <a:gd name="T4" fmla="*/ 68 w 76"/>
                <a:gd name="T5" fmla="*/ 109 h 121"/>
                <a:gd name="T6" fmla="*/ 59 w 76"/>
                <a:gd name="T7" fmla="*/ 115 h 121"/>
                <a:gd name="T8" fmla="*/ 44 w 76"/>
                <a:gd name="T9" fmla="*/ 121 h 121"/>
                <a:gd name="T10" fmla="*/ 38 w 76"/>
                <a:gd name="T11" fmla="*/ 121 h 121"/>
                <a:gd name="T12" fmla="*/ 29 w 76"/>
                <a:gd name="T13" fmla="*/ 121 h 121"/>
                <a:gd name="T14" fmla="*/ 29 w 76"/>
                <a:gd name="T15" fmla="*/ 121 h 121"/>
                <a:gd name="T16" fmla="*/ 15 w 76"/>
                <a:gd name="T17" fmla="*/ 112 h 121"/>
                <a:gd name="T18" fmla="*/ 6 w 76"/>
                <a:gd name="T19" fmla="*/ 100 h 121"/>
                <a:gd name="T20" fmla="*/ 0 w 76"/>
                <a:gd name="T21" fmla="*/ 89 h 121"/>
                <a:gd name="T22" fmla="*/ 0 w 76"/>
                <a:gd name="T23" fmla="*/ 71 h 121"/>
                <a:gd name="T24" fmla="*/ 6 w 76"/>
                <a:gd name="T25" fmla="*/ 36 h 121"/>
                <a:gd name="T26" fmla="*/ 6 w 76"/>
                <a:gd name="T27" fmla="*/ 18 h 121"/>
                <a:gd name="T28" fmla="*/ 3 w 76"/>
                <a:gd name="T29" fmla="*/ 0 h 121"/>
                <a:gd name="T30" fmla="*/ 3 w 76"/>
                <a:gd name="T31" fmla="*/ 0 h 121"/>
                <a:gd name="T32" fmla="*/ 26 w 76"/>
                <a:gd name="T33" fmla="*/ 18 h 121"/>
                <a:gd name="T34" fmla="*/ 53 w 76"/>
                <a:gd name="T35" fmla="*/ 45 h 121"/>
                <a:gd name="T36" fmla="*/ 65 w 76"/>
                <a:gd name="T37" fmla="*/ 59 h 121"/>
                <a:gd name="T38" fmla="*/ 71 w 76"/>
                <a:gd name="T39" fmla="*/ 74 h 121"/>
                <a:gd name="T40" fmla="*/ 76 w 76"/>
                <a:gd name="T41" fmla="*/ 89 h 121"/>
                <a:gd name="T42" fmla="*/ 73 w 76"/>
                <a:gd name="T43" fmla="*/ 100 h 121"/>
                <a:gd name="T44" fmla="*/ 73 w 76"/>
                <a:gd name="T45" fmla="*/ 10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6" h="121">
                  <a:moveTo>
                    <a:pt x="73" y="100"/>
                  </a:moveTo>
                  <a:lnTo>
                    <a:pt x="73" y="100"/>
                  </a:lnTo>
                  <a:lnTo>
                    <a:pt x="68" y="109"/>
                  </a:lnTo>
                  <a:lnTo>
                    <a:pt x="59" y="115"/>
                  </a:lnTo>
                  <a:lnTo>
                    <a:pt x="44" y="121"/>
                  </a:lnTo>
                  <a:lnTo>
                    <a:pt x="38" y="121"/>
                  </a:lnTo>
                  <a:lnTo>
                    <a:pt x="29" y="121"/>
                  </a:lnTo>
                  <a:lnTo>
                    <a:pt x="29" y="121"/>
                  </a:lnTo>
                  <a:lnTo>
                    <a:pt x="15" y="112"/>
                  </a:lnTo>
                  <a:lnTo>
                    <a:pt x="6" y="100"/>
                  </a:lnTo>
                  <a:lnTo>
                    <a:pt x="0" y="89"/>
                  </a:lnTo>
                  <a:lnTo>
                    <a:pt x="0" y="71"/>
                  </a:lnTo>
                  <a:lnTo>
                    <a:pt x="6" y="36"/>
                  </a:lnTo>
                  <a:lnTo>
                    <a:pt x="6" y="18"/>
                  </a:lnTo>
                  <a:lnTo>
                    <a:pt x="3" y="0"/>
                  </a:lnTo>
                  <a:lnTo>
                    <a:pt x="3" y="0"/>
                  </a:lnTo>
                  <a:lnTo>
                    <a:pt x="26" y="18"/>
                  </a:lnTo>
                  <a:lnTo>
                    <a:pt x="53" y="45"/>
                  </a:lnTo>
                  <a:lnTo>
                    <a:pt x="65" y="59"/>
                  </a:lnTo>
                  <a:lnTo>
                    <a:pt x="71" y="74"/>
                  </a:lnTo>
                  <a:lnTo>
                    <a:pt x="76" y="89"/>
                  </a:lnTo>
                  <a:lnTo>
                    <a:pt x="73" y="100"/>
                  </a:lnTo>
                  <a:lnTo>
                    <a:pt x="73" y="100"/>
                  </a:lnTo>
                  <a:close/>
                </a:path>
              </a:pathLst>
            </a:custGeom>
            <a:solidFill>
              <a:srgbClr val="006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0" name="Freeform 57">
              <a:extLst>
                <a:ext uri="{FF2B5EF4-FFF2-40B4-BE49-F238E27FC236}">
                  <a16:creationId xmlns:a16="http://schemas.microsoft.com/office/drawing/2014/main" id="{3A6C0C01-F3F7-909C-E345-6263DBFF3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2" y="3837"/>
              <a:ext cx="127" cy="85"/>
            </a:xfrm>
            <a:custGeom>
              <a:avLst/>
              <a:gdLst>
                <a:gd name="T0" fmla="*/ 127 w 127"/>
                <a:gd name="T1" fmla="*/ 30 h 85"/>
                <a:gd name="T2" fmla="*/ 127 w 127"/>
                <a:gd name="T3" fmla="*/ 30 h 85"/>
                <a:gd name="T4" fmla="*/ 100 w 127"/>
                <a:gd name="T5" fmla="*/ 56 h 85"/>
                <a:gd name="T6" fmla="*/ 88 w 127"/>
                <a:gd name="T7" fmla="*/ 71 h 85"/>
                <a:gd name="T8" fmla="*/ 83 w 127"/>
                <a:gd name="T9" fmla="*/ 85 h 85"/>
                <a:gd name="T10" fmla="*/ 83 w 127"/>
                <a:gd name="T11" fmla="*/ 85 h 85"/>
                <a:gd name="T12" fmla="*/ 71 w 127"/>
                <a:gd name="T13" fmla="*/ 74 h 85"/>
                <a:gd name="T14" fmla="*/ 53 w 127"/>
                <a:gd name="T15" fmla="*/ 62 h 85"/>
                <a:gd name="T16" fmla="*/ 53 w 127"/>
                <a:gd name="T17" fmla="*/ 62 h 85"/>
                <a:gd name="T18" fmla="*/ 53 w 127"/>
                <a:gd name="T19" fmla="*/ 53 h 85"/>
                <a:gd name="T20" fmla="*/ 59 w 127"/>
                <a:gd name="T21" fmla="*/ 44 h 85"/>
                <a:gd name="T22" fmla="*/ 65 w 127"/>
                <a:gd name="T23" fmla="*/ 38 h 85"/>
                <a:gd name="T24" fmla="*/ 74 w 127"/>
                <a:gd name="T25" fmla="*/ 27 h 85"/>
                <a:gd name="T26" fmla="*/ 74 w 127"/>
                <a:gd name="T27" fmla="*/ 27 h 85"/>
                <a:gd name="T28" fmla="*/ 59 w 127"/>
                <a:gd name="T29" fmla="*/ 27 h 85"/>
                <a:gd name="T30" fmla="*/ 50 w 127"/>
                <a:gd name="T31" fmla="*/ 33 h 85"/>
                <a:gd name="T32" fmla="*/ 33 w 127"/>
                <a:gd name="T33" fmla="*/ 47 h 85"/>
                <a:gd name="T34" fmla="*/ 0 w 127"/>
                <a:gd name="T35" fmla="*/ 38 h 85"/>
                <a:gd name="T36" fmla="*/ 0 w 127"/>
                <a:gd name="T37" fmla="*/ 38 h 85"/>
                <a:gd name="T38" fmla="*/ 9 w 127"/>
                <a:gd name="T39" fmla="*/ 18 h 85"/>
                <a:gd name="T40" fmla="*/ 15 w 127"/>
                <a:gd name="T41" fmla="*/ 9 h 85"/>
                <a:gd name="T42" fmla="*/ 24 w 127"/>
                <a:gd name="T43" fmla="*/ 3 h 85"/>
                <a:gd name="T44" fmla="*/ 24 w 127"/>
                <a:gd name="T45" fmla="*/ 3 h 85"/>
                <a:gd name="T46" fmla="*/ 39 w 127"/>
                <a:gd name="T47" fmla="*/ 0 h 85"/>
                <a:gd name="T48" fmla="*/ 53 w 127"/>
                <a:gd name="T49" fmla="*/ 0 h 85"/>
                <a:gd name="T50" fmla="*/ 83 w 127"/>
                <a:gd name="T51" fmla="*/ 6 h 85"/>
                <a:gd name="T52" fmla="*/ 109 w 127"/>
                <a:gd name="T53" fmla="*/ 15 h 85"/>
                <a:gd name="T54" fmla="*/ 118 w 127"/>
                <a:gd name="T55" fmla="*/ 24 h 85"/>
                <a:gd name="T56" fmla="*/ 127 w 127"/>
                <a:gd name="T57" fmla="*/ 30 h 85"/>
                <a:gd name="T58" fmla="*/ 127 w 127"/>
                <a:gd name="T59" fmla="*/ 3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85">
                  <a:moveTo>
                    <a:pt x="127" y="30"/>
                  </a:moveTo>
                  <a:lnTo>
                    <a:pt x="127" y="30"/>
                  </a:lnTo>
                  <a:lnTo>
                    <a:pt x="100" y="56"/>
                  </a:lnTo>
                  <a:lnTo>
                    <a:pt x="88" y="71"/>
                  </a:lnTo>
                  <a:lnTo>
                    <a:pt x="83" y="85"/>
                  </a:lnTo>
                  <a:lnTo>
                    <a:pt x="83" y="85"/>
                  </a:lnTo>
                  <a:lnTo>
                    <a:pt x="71" y="74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53"/>
                  </a:lnTo>
                  <a:lnTo>
                    <a:pt x="59" y="44"/>
                  </a:lnTo>
                  <a:lnTo>
                    <a:pt x="65" y="38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59" y="27"/>
                  </a:lnTo>
                  <a:lnTo>
                    <a:pt x="50" y="33"/>
                  </a:lnTo>
                  <a:lnTo>
                    <a:pt x="33" y="47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9" y="18"/>
                  </a:lnTo>
                  <a:lnTo>
                    <a:pt x="15" y="9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39" y="0"/>
                  </a:lnTo>
                  <a:lnTo>
                    <a:pt x="53" y="0"/>
                  </a:lnTo>
                  <a:lnTo>
                    <a:pt x="83" y="6"/>
                  </a:lnTo>
                  <a:lnTo>
                    <a:pt x="109" y="15"/>
                  </a:lnTo>
                  <a:lnTo>
                    <a:pt x="118" y="24"/>
                  </a:lnTo>
                  <a:lnTo>
                    <a:pt x="127" y="30"/>
                  </a:lnTo>
                  <a:lnTo>
                    <a:pt x="127" y="30"/>
                  </a:lnTo>
                  <a:close/>
                </a:path>
              </a:pathLst>
            </a:custGeom>
            <a:solidFill>
              <a:srgbClr val="FCC7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1" name="Freeform 58">
              <a:extLst>
                <a:ext uri="{FF2B5EF4-FFF2-40B4-BE49-F238E27FC236}">
                  <a16:creationId xmlns:a16="http://schemas.microsoft.com/office/drawing/2014/main" id="{134A4C67-76CD-1EEF-6CFF-C7B64A1EC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9" y="3884"/>
              <a:ext cx="218" cy="144"/>
            </a:xfrm>
            <a:custGeom>
              <a:avLst/>
              <a:gdLst>
                <a:gd name="T0" fmla="*/ 203 w 218"/>
                <a:gd name="T1" fmla="*/ 44 h 144"/>
                <a:gd name="T2" fmla="*/ 203 w 218"/>
                <a:gd name="T3" fmla="*/ 44 h 144"/>
                <a:gd name="T4" fmla="*/ 212 w 218"/>
                <a:gd name="T5" fmla="*/ 62 h 144"/>
                <a:gd name="T6" fmla="*/ 218 w 218"/>
                <a:gd name="T7" fmla="*/ 82 h 144"/>
                <a:gd name="T8" fmla="*/ 218 w 218"/>
                <a:gd name="T9" fmla="*/ 94 h 144"/>
                <a:gd name="T10" fmla="*/ 218 w 218"/>
                <a:gd name="T11" fmla="*/ 103 h 144"/>
                <a:gd name="T12" fmla="*/ 212 w 218"/>
                <a:gd name="T13" fmla="*/ 115 h 144"/>
                <a:gd name="T14" fmla="*/ 206 w 218"/>
                <a:gd name="T15" fmla="*/ 124 h 144"/>
                <a:gd name="T16" fmla="*/ 206 w 218"/>
                <a:gd name="T17" fmla="*/ 124 h 144"/>
                <a:gd name="T18" fmla="*/ 200 w 218"/>
                <a:gd name="T19" fmla="*/ 129 h 144"/>
                <a:gd name="T20" fmla="*/ 191 w 218"/>
                <a:gd name="T21" fmla="*/ 132 h 144"/>
                <a:gd name="T22" fmla="*/ 171 w 218"/>
                <a:gd name="T23" fmla="*/ 138 h 144"/>
                <a:gd name="T24" fmla="*/ 141 w 218"/>
                <a:gd name="T25" fmla="*/ 141 h 144"/>
                <a:gd name="T26" fmla="*/ 112 w 218"/>
                <a:gd name="T27" fmla="*/ 144 h 144"/>
                <a:gd name="T28" fmla="*/ 50 w 218"/>
                <a:gd name="T29" fmla="*/ 141 h 144"/>
                <a:gd name="T30" fmla="*/ 3 w 218"/>
                <a:gd name="T31" fmla="*/ 138 h 144"/>
                <a:gd name="T32" fmla="*/ 3 w 218"/>
                <a:gd name="T33" fmla="*/ 138 h 144"/>
                <a:gd name="T34" fmla="*/ 9 w 218"/>
                <a:gd name="T35" fmla="*/ 124 h 144"/>
                <a:gd name="T36" fmla="*/ 9 w 218"/>
                <a:gd name="T37" fmla="*/ 106 h 144"/>
                <a:gd name="T38" fmla="*/ 9 w 218"/>
                <a:gd name="T39" fmla="*/ 91 h 144"/>
                <a:gd name="T40" fmla="*/ 3 w 218"/>
                <a:gd name="T41" fmla="*/ 71 h 144"/>
                <a:gd name="T42" fmla="*/ 3 w 218"/>
                <a:gd name="T43" fmla="*/ 71 h 144"/>
                <a:gd name="T44" fmla="*/ 0 w 218"/>
                <a:gd name="T45" fmla="*/ 62 h 144"/>
                <a:gd name="T46" fmla="*/ 0 w 218"/>
                <a:gd name="T47" fmla="*/ 53 h 144"/>
                <a:gd name="T48" fmla="*/ 6 w 218"/>
                <a:gd name="T49" fmla="*/ 41 h 144"/>
                <a:gd name="T50" fmla="*/ 18 w 218"/>
                <a:gd name="T51" fmla="*/ 30 h 144"/>
                <a:gd name="T52" fmla="*/ 33 w 218"/>
                <a:gd name="T53" fmla="*/ 21 h 144"/>
                <a:gd name="T54" fmla="*/ 50 w 218"/>
                <a:gd name="T55" fmla="*/ 12 h 144"/>
                <a:gd name="T56" fmla="*/ 65 w 218"/>
                <a:gd name="T57" fmla="*/ 9 h 144"/>
                <a:gd name="T58" fmla="*/ 80 w 218"/>
                <a:gd name="T59" fmla="*/ 6 h 144"/>
                <a:gd name="T60" fmla="*/ 88 w 218"/>
                <a:gd name="T61" fmla="*/ 6 h 144"/>
                <a:gd name="T62" fmla="*/ 88 w 218"/>
                <a:gd name="T63" fmla="*/ 6 h 144"/>
                <a:gd name="T64" fmla="*/ 91 w 218"/>
                <a:gd name="T65" fmla="*/ 18 h 144"/>
                <a:gd name="T66" fmla="*/ 88 w 218"/>
                <a:gd name="T67" fmla="*/ 27 h 144"/>
                <a:gd name="T68" fmla="*/ 83 w 218"/>
                <a:gd name="T69" fmla="*/ 50 h 144"/>
                <a:gd name="T70" fmla="*/ 83 w 218"/>
                <a:gd name="T71" fmla="*/ 50 h 144"/>
                <a:gd name="T72" fmla="*/ 77 w 218"/>
                <a:gd name="T73" fmla="*/ 53 h 144"/>
                <a:gd name="T74" fmla="*/ 71 w 218"/>
                <a:gd name="T75" fmla="*/ 56 h 144"/>
                <a:gd name="T76" fmla="*/ 65 w 218"/>
                <a:gd name="T77" fmla="*/ 56 h 144"/>
                <a:gd name="T78" fmla="*/ 56 w 218"/>
                <a:gd name="T79" fmla="*/ 53 h 144"/>
                <a:gd name="T80" fmla="*/ 56 w 218"/>
                <a:gd name="T81" fmla="*/ 53 h 144"/>
                <a:gd name="T82" fmla="*/ 56 w 218"/>
                <a:gd name="T83" fmla="*/ 50 h 144"/>
                <a:gd name="T84" fmla="*/ 56 w 218"/>
                <a:gd name="T85" fmla="*/ 50 h 144"/>
                <a:gd name="T86" fmla="*/ 59 w 218"/>
                <a:gd name="T87" fmla="*/ 59 h 144"/>
                <a:gd name="T88" fmla="*/ 62 w 218"/>
                <a:gd name="T89" fmla="*/ 65 h 144"/>
                <a:gd name="T90" fmla="*/ 68 w 218"/>
                <a:gd name="T91" fmla="*/ 71 h 144"/>
                <a:gd name="T92" fmla="*/ 68 w 218"/>
                <a:gd name="T93" fmla="*/ 71 h 144"/>
                <a:gd name="T94" fmla="*/ 77 w 218"/>
                <a:gd name="T95" fmla="*/ 71 h 144"/>
                <a:gd name="T96" fmla="*/ 85 w 218"/>
                <a:gd name="T97" fmla="*/ 71 h 144"/>
                <a:gd name="T98" fmla="*/ 106 w 218"/>
                <a:gd name="T99" fmla="*/ 59 h 144"/>
                <a:gd name="T100" fmla="*/ 118 w 218"/>
                <a:gd name="T101" fmla="*/ 47 h 144"/>
                <a:gd name="T102" fmla="*/ 121 w 218"/>
                <a:gd name="T103" fmla="*/ 44 h 144"/>
                <a:gd name="T104" fmla="*/ 121 w 218"/>
                <a:gd name="T105" fmla="*/ 44 h 144"/>
                <a:gd name="T106" fmla="*/ 121 w 218"/>
                <a:gd name="T107" fmla="*/ 44 h 144"/>
                <a:gd name="T108" fmla="*/ 109 w 218"/>
                <a:gd name="T109" fmla="*/ 41 h 144"/>
                <a:gd name="T110" fmla="*/ 103 w 218"/>
                <a:gd name="T111" fmla="*/ 47 h 144"/>
                <a:gd name="T112" fmla="*/ 112 w 218"/>
                <a:gd name="T113" fmla="*/ 0 h 144"/>
                <a:gd name="T114" fmla="*/ 112 w 218"/>
                <a:gd name="T115" fmla="*/ 0 h 144"/>
                <a:gd name="T116" fmla="*/ 138 w 218"/>
                <a:gd name="T117" fmla="*/ 3 h 144"/>
                <a:gd name="T118" fmla="*/ 162 w 218"/>
                <a:gd name="T119" fmla="*/ 15 h 144"/>
                <a:gd name="T120" fmla="*/ 185 w 218"/>
                <a:gd name="T121" fmla="*/ 27 h 144"/>
                <a:gd name="T122" fmla="*/ 203 w 218"/>
                <a:gd name="T123" fmla="*/ 44 h 144"/>
                <a:gd name="T124" fmla="*/ 203 w 218"/>
                <a:gd name="T125" fmla="*/ 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44">
                  <a:moveTo>
                    <a:pt x="203" y="44"/>
                  </a:moveTo>
                  <a:lnTo>
                    <a:pt x="203" y="44"/>
                  </a:lnTo>
                  <a:lnTo>
                    <a:pt x="212" y="62"/>
                  </a:lnTo>
                  <a:lnTo>
                    <a:pt x="218" y="82"/>
                  </a:lnTo>
                  <a:lnTo>
                    <a:pt x="218" y="94"/>
                  </a:lnTo>
                  <a:lnTo>
                    <a:pt x="218" y="103"/>
                  </a:lnTo>
                  <a:lnTo>
                    <a:pt x="212" y="115"/>
                  </a:lnTo>
                  <a:lnTo>
                    <a:pt x="206" y="124"/>
                  </a:lnTo>
                  <a:lnTo>
                    <a:pt x="206" y="124"/>
                  </a:lnTo>
                  <a:lnTo>
                    <a:pt x="200" y="129"/>
                  </a:lnTo>
                  <a:lnTo>
                    <a:pt x="191" y="132"/>
                  </a:lnTo>
                  <a:lnTo>
                    <a:pt x="171" y="138"/>
                  </a:lnTo>
                  <a:lnTo>
                    <a:pt x="141" y="141"/>
                  </a:lnTo>
                  <a:lnTo>
                    <a:pt x="112" y="144"/>
                  </a:lnTo>
                  <a:lnTo>
                    <a:pt x="50" y="141"/>
                  </a:lnTo>
                  <a:lnTo>
                    <a:pt x="3" y="138"/>
                  </a:lnTo>
                  <a:lnTo>
                    <a:pt x="3" y="138"/>
                  </a:lnTo>
                  <a:lnTo>
                    <a:pt x="9" y="124"/>
                  </a:lnTo>
                  <a:lnTo>
                    <a:pt x="9" y="106"/>
                  </a:lnTo>
                  <a:lnTo>
                    <a:pt x="9" y="91"/>
                  </a:lnTo>
                  <a:lnTo>
                    <a:pt x="3" y="71"/>
                  </a:lnTo>
                  <a:lnTo>
                    <a:pt x="3" y="71"/>
                  </a:lnTo>
                  <a:lnTo>
                    <a:pt x="0" y="62"/>
                  </a:lnTo>
                  <a:lnTo>
                    <a:pt x="0" y="53"/>
                  </a:lnTo>
                  <a:lnTo>
                    <a:pt x="6" y="41"/>
                  </a:lnTo>
                  <a:lnTo>
                    <a:pt x="18" y="30"/>
                  </a:lnTo>
                  <a:lnTo>
                    <a:pt x="33" y="21"/>
                  </a:lnTo>
                  <a:lnTo>
                    <a:pt x="50" y="12"/>
                  </a:lnTo>
                  <a:lnTo>
                    <a:pt x="65" y="9"/>
                  </a:lnTo>
                  <a:lnTo>
                    <a:pt x="80" y="6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91" y="18"/>
                  </a:lnTo>
                  <a:lnTo>
                    <a:pt x="88" y="27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77" y="53"/>
                  </a:lnTo>
                  <a:lnTo>
                    <a:pt x="71" y="56"/>
                  </a:lnTo>
                  <a:lnTo>
                    <a:pt x="65" y="56"/>
                  </a:lnTo>
                  <a:lnTo>
                    <a:pt x="56" y="53"/>
                  </a:lnTo>
                  <a:lnTo>
                    <a:pt x="56" y="53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9" y="59"/>
                  </a:lnTo>
                  <a:lnTo>
                    <a:pt x="62" y="65"/>
                  </a:lnTo>
                  <a:lnTo>
                    <a:pt x="68" y="71"/>
                  </a:lnTo>
                  <a:lnTo>
                    <a:pt x="68" y="71"/>
                  </a:lnTo>
                  <a:lnTo>
                    <a:pt x="77" y="71"/>
                  </a:lnTo>
                  <a:lnTo>
                    <a:pt x="85" y="71"/>
                  </a:lnTo>
                  <a:lnTo>
                    <a:pt x="106" y="59"/>
                  </a:lnTo>
                  <a:lnTo>
                    <a:pt x="118" y="47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09" y="41"/>
                  </a:lnTo>
                  <a:lnTo>
                    <a:pt x="103" y="47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38" y="3"/>
                  </a:lnTo>
                  <a:lnTo>
                    <a:pt x="162" y="15"/>
                  </a:lnTo>
                  <a:lnTo>
                    <a:pt x="185" y="27"/>
                  </a:lnTo>
                  <a:lnTo>
                    <a:pt x="203" y="44"/>
                  </a:lnTo>
                  <a:lnTo>
                    <a:pt x="203" y="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40000"/>
                    <a:lumOff val="60000"/>
                  </a:schemeClr>
                </a:gs>
                <a:gs pos="46000">
                  <a:schemeClr val="accent3">
                    <a:lumMod val="95000"/>
                    <a:lumOff val="5000"/>
                  </a:schemeClr>
                </a:gs>
                <a:gs pos="100000">
                  <a:schemeClr val="accent3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2" name="Freeform 59">
              <a:extLst>
                <a:ext uri="{FF2B5EF4-FFF2-40B4-BE49-F238E27FC236}">
                  <a16:creationId xmlns:a16="http://schemas.microsoft.com/office/drawing/2014/main" id="{B4CA7A1A-10C5-2E00-C43D-A01D97B231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7" y="3902"/>
              <a:ext cx="188" cy="111"/>
            </a:xfrm>
            <a:custGeom>
              <a:avLst/>
              <a:gdLst>
                <a:gd name="T0" fmla="*/ 91 w 188"/>
                <a:gd name="T1" fmla="*/ 12 h 111"/>
                <a:gd name="T2" fmla="*/ 91 w 188"/>
                <a:gd name="T3" fmla="*/ 12 h 111"/>
                <a:gd name="T4" fmla="*/ 85 w 188"/>
                <a:gd name="T5" fmla="*/ 23 h 111"/>
                <a:gd name="T6" fmla="*/ 79 w 188"/>
                <a:gd name="T7" fmla="*/ 32 h 111"/>
                <a:gd name="T8" fmla="*/ 70 w 188"/>
                <a:gd name="T9" fmla="*/ 38 h 111"/>
                <a:gd name="T10" fmla="*/ 64 w 188"/>
                <a:gd name="T11" fmla="*/ 41 h 111"/>
                <a:gd name="T12" fmla="*/ 61 w 188"/>
                <a:gd name="T13" fmla="*/ 38 h 111"/>
                <a:gd name="T14" fmla="*/ 61 w 188"/>
                <a:gd name="T15" fmla="*/ 38 h 111"/>
                <a:gd name="T16" fmla="*/ 58 w 188"/>
                <a:gd name="T17" fmla="*/ 32 h 111"/>
                <a:gd name="T18" fmla="*/ 55 w 188"/>
                <a:gd name="T19" fmla="*/ 29 h 111"/>
                <a:gd name="T20" fmla="*/ 50 w 188"/>
                <a:gd name="T21" fmla="*/ 26 h 111"/>
                <a:gd name="T22" fmla="*/ 44 w 188"/>
                <a:gd name="T23" fmla="*/ 29 h 111"/>
                <a:gd name="T24" fmla="*/ 44 w 188"/>
                <a:gd name="T25" fmla="*/ 29 h 111"/>
                <a:gd name="T26" fmla="*/ 41 w 188"/>
                <a:gd name="T27" fmla="*/ 29 h 111"/>
                <a:gd name="T28" fmla="*/ 38 w 188"/>
                <a:gd name="T29" fmla="*/ 35 h 111"/>
                <a:gd name="T30" fmla="*/ 41 w 188"/>
                <a:gd name="T31" fmla="*/ 44 h 111"/>
                <a:gd name="T32" fmla="*/ 41 w 188"/>
                <a:gd name="T33" fmla="*/ 44 h 111"/>
                <a:gd name="T34" fmla="*/ 44 w 188"/>
                <a:gd name="T35" fmla="*/ 53 h 111"/>
                <a:gd name="T36" fmla="*/ 53 w 188"/>
                <a:gd name="T37" fmla="*/ 59 h 111"/>
                <a:gd name="T38" fmla="*/ 61 w 188"/>
                <a:gd name="T39" fmla="*/ 62 h 111"/>
                <a:gd name="T40" fmla="*/ 73 w 188"/>
                <a:gd name="T41" fmla="*/ 62 h 111"/>
                <a:gd name="T42" fmla="*/ 91 w 188"/>
                <a:gd name="T43" fmla="*/ 62 h 111"/>
                <a:gd name="T44" fmla="*/ 100 w 188"/>
                <a:gd name="T45" fmla="*/ 62 h 111"/>
                <a:gd name="T46" fmla="*/ 100 w 188"/>
                <a:gd name="T47" fmla="*/ 62 h 111"/>
                <a:gd name="T48" fmla="*/ 94 w 188"/>
                <a:gd name="T49" fmla="*/ 56 h 111"/>
                <a:gd name="T50" fmla="*/ 94 w 188"/>
                <a:gd name="T51" fmla="*/ 53 h 111"/>
                <a:gd name="T52" fmla="*/ 97 w 188"/>
                <a:gd name="T53" fmla="*/ 47 h 111"/>
                <a:gd name="T54" fmla="*/ 100 w 188"/>
                <a:gd name="T55" fmla="*/ 44 h 111"/>
                <a:gd name="T56" fmla="*/ 108 w 188"/>
                <a:gd name="T57" fmla="*/ 32 h 111"/>
                <a:gd name="T58" fmla="*/ 114 w 188"/>
                <a:gd name="T59" fmla="*/ 29 h 111"/>
                <a:gd name="T60" fmla="*/ 114 w 188"/>
                <a:gd name="T61" fmla="*/ 23 h 111"/>
                <a:gd name="T62" fmla="*/ 114 w 188"/>
                <a:gd name="T63" fmla="*/ 23 h 111"/>
                <a:gd name="T64" fmla="*/ 155 w 188"/>
                <a:gd name="T65" fmla="*/ 47 h 111"/>
                <a:gd name="T66" fmla="*/ 173 w 188"/>
                <a:gd name="T67" fmla="*/ 62 h 111"/>
                <a:gd name="T68" fmla="*/ 182 w 188"/>
                <a:gd name="T69" fmla="*/ 70 h 111"/>
                <a:gd name="T70" fmla="*/ 188 w 188"/>
                <a:gd name="T71" fmla="*/ 82 h 111"/>
                <a:gd name="T72" fmla="*/ 188 w 188"/>
                <a:gd name="T73" fmla="*/ 82 h 111"/>
                <a:gd name="T74" fmla="*/ 149 w 188"/>
                <a:gd name="T75" fmla="*/ 94 h 111"/>
                <a:gd name="T76" fmla="*/ 102 w 188"/>
                <a:gd name="T77" fmla="*/ 100 h 111"/>
                <a:gd name="T78" fmla="*/ 11 w 188"/>
                <a:gd name="T79" fmla="*/ 111 h 111"/>
                <a:gd name="T80" fmla="*/ 11 w 188"/>
                <a:gd name="T81" fmla="*/ 111 h 111"/>
                <a:gd name="T82" fmla="*/ 17 w 188"/>
                <a:gd name="T83" fmla="*/ 103 h 111"/>
                <a:gd name="T84" fmla="*/ 23 w 188"/>
                <a:gd name="T85" fmla="*/ 94 h 111"/>
                <a:gd name="T86" fmla="*/ 26 w 188"/>
                <a:gd name="T87" fmla="*/ 73 h 111"/>
                <a:gd name="T88" fmla="*/ 23 w 188"/>
                <a:gd name="T89" fmla="*/ 56 h 111"/>
                <a:gd name="T90" fmla="*/ 17 w 188"/>
                <a:gd name="T91" fmla="*/ 38 h 111"/>
                <a:gd name="T92" fmla="*/ 17 w 188"/>
                <a:gd name="T93" fmla="*/ 38 h 111"/>
                <a:gd name="T94" fmla="*/ 8 w 188"/>
                <a:gd name="T95" fmla="*/ 23 h 111"/>
                <a:gd name="T96" fmla="*/ 0 w 188"/>
                <a:gd name="T97" fmla="*/ 12 h 111"/>
                <a:gd name="T98" fmla="*/ 0 w 188"/>
                <a:gd name="T99" fmla="*/ 12 h 111"/>
                <a:gd name="T100" fmla="*/ 20 w 188"/>
                <a:gd name="T101" fmla="*/ 3 h 111"/>
                <a:gd name="T102" fmla="*/ 44 w 188"/>
                <a:gd name="T103" fmla="*/ 0 h 111"/>
                <a:gd name="T104" fmla="*/ 67 w 188"/>
                <a:gd name="T105" fmla="*/ 3 h 111"/>
                <a:gd name="T106" fmla="*/ 91 w 188"/>
                <a:gd name="T107" fmla="*/ 12 h 111"/>
                <a:gd name="T108" fmla="*/ 91 w 188"/>
                <a:gd name="T109" fmla="*/ 1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" h="111">
                  <a:moveTo>
                    <a:pt x="91" y="12"/>
                  </a:moveTo>
                  <a:lnTo>
                    <a:pt x="91" y="12"/>
                  </a:lnTo>
                  <a:lnTo>
                    <a:pt x="85" y="23"/>
                  </a:lnTo>
                  <a:lnTo>
                    <a:pt x="79" y="32"/>
                  </a:lnTo>
                  <a:lnTo>
                    <a:pt x="70" y="38"/>
                  </a:lnTo>
                  <a:lnTo>
                    <a:pt x="64" y="41"/>
                  </a:lnTo>
                  <a:lnTo>
                    <a:pt x="61" y="38"/>
                  </a:lnTo>
                  <a:lnTo>
                    <a:pt x="61" y="38"/>
                  </a:lnTo>
                  <a:lnTo>
                    <a:pt x="58" y="32"/>
                  </a:lnTo>
                  <a:lnTo>
                    <a:pt x="55" y="29"/>
                  </a:lnTo>
                  <a:lnTo>
                    <a:pt x="50" y="26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1" y="29"/>
                  </a:lnTo>
                  <a:lnTo>
                    <a:pt x="38" y="35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4" y="53"/>
                  </a:lnTo>
                  <a:lnTo>
                    <a:pt x="53" y="59"/>
                  </a:lnTo>
                  <a:lnTo>
                    <a:pt x="61" y="62"/>
                  </a:lnTo>
                  <a:lnTo>
                    <a:pt x="73" y="62"/>
                  </a:lnTo>
                  <a:lnTo>
                    <a:pt x="91" y="62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4" y="56"/>
                  </a:lnTo>
                  <a:lnTo>
                    <a:pt x="94" y="53"/>
                  </a:lnTo>
                  <a:lnTo>
                    <a:pt x="97" y="47"/>
                  </a:lnTo>
                  <a:lnTo>
                    <a:pt x="100" y="44"/>
                  </a:lnTo>
                  <a:lnTo>
                    <a:pt x="108" y="32"/>
                  </a:lnTo>
                  <a:lnTo>
                    <a:pt x="114" y="29"/>
                  </a:lnTo>
                  <a:lnTo>
                    <a:pt x="114" y="23"/>
                  </a:lnTo>
                  <a:lnTo>
                    <a:pt x="114" y="23"/>
                  </a:lnTo>
                  <a:lnTo>
                    <a:pt x="155" y="47"/>
                  </a:lnTo>
                  <a:lnTo>
                    <a:pt x="173" y="62"/>
                  </a:lnTo>
                  <a:lnTo>
                    <a:pt x="182" y="70"/>
                  </a:lnTo>
                  <a:lnTo>
                    <a:pt x="188" y="82"/>
                  </a:lnTo>
                  <a:lnTo>
                    <a:pt x="188" y="82"/>
                  </a:lnTo>
                  <a:lnTo>
                    <a:pt x="149" y="94"/>
                  </a:lnTo>
                  <a:lnTo>
                    <a:pt x="102" y="100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17" y="103"/>
                  </a:lnTo>
                  <a:lnTo>
                    <a:pt x="23" y="94"/>
                  </a:lnTo>
                  <a:lnTo>
                    <a:pt x="26" y="73"/>
                  </a:lnTo>
                  <a:lnTo>
                    <a:pt x="23" y="56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8" y="23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20" y="3"/>
                  </a:lnTo>
                  <a:lnTo>
                    <a:pt x="44" y="0"/>
                  </a:lnTo>
                  <a:lnTo>
                    <a:pt x="67" y="3"/>
                  </a:lnTo>
                  <a:lnTo>
                    <a:pt x="91" y="12"/>
                  </a:lnTo>
                  <a:lnTo>
                    <a:pt x="91" y="12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4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3" name="Freeform 60">
              <a:extLst>
                <a:ext uri="{FF2B5EF4-FFF2-40B4-BE49-F238E27FC236}">
                  <a16:creationId xmlns:a16="http://schemas.microsoft.com/office/drawing/2014/main" id="{9E3E522F-C70C-DAF4-54FC-7D329411BE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7" y="3949"/>
              <a:ext cx="970" cy="185"/>
            </a:xfrm>
            <a:custGeom>
              <a:avLst/>
              <a:gdLst>
                <a:gd name="T0" fmla="*/ 732 w 970"/>
                <a:gd name="T1" fmla="*/ 153 h 185"/>
                <a:gd name="T2" fmla="*/ 732 w 970"/>
                <a:gd name="T3" fmla="*/ 153 h 185"/>
                <a:gd name="T4" fmla="*/ 670 w 970"/>
                <a:gd name="T5" fmla="*/ 167 h 185"/>
                <a:gd name="T6" fmla="*/ 606 w 970"/>
                <a:gd name="T7" fmla="*/ 176 h 185"/>
                <a:gd name="T8" fmla="*/ 538 w 970"/>
                <a:gd name="T9" fmla="*/ 182 h 185"/>
                <a:gd name="T10" fmla="*/ 473 w 970"/>
                <a:gd name="T11" fmla="*/ 185 h 185"/>
                <a:gd name="T12" fmla="*/ 409 w 970"/>
                <a:gd name="T13" fmla="*/ 182 h 185"/>
                <a:gd name="T14" fmla="*/ 344 w 970"/>
                <a:gd name="T15" fmla="*/ 179 h 185"/>
                <a:gd name="T16" fmla="*/ 280 w 970"/>
                <a:gd name="T17" fmla="*/ 176 h 185"/>
                <a:gd name="T18" fmla="*/ 215 w 970"/>
                <a:gd name="T19" fmla="*/ 170 h 185"/>
                <a:gd name="T20" fmla="*/ 215 w 970"/>
                <a:gd name="T21" fmla="*/ 170 h 185"/>
                <a:gd name="T22" fmla="*/ 174 w 970"/>
                <a:gd name="T23" fmla="*/ 156 h 185"/>
                <a:gd name="T24" fmla="*/ 136 w 970"/>
                <a:gd name="T25" fmla="*/ 141 h 185"/>
                <a:gd name="T26" fmla="*/ 100 w 970"/>
                <a:gd name="T27" fmla="*/ 120 h 185"/>
                <a:gd name="T28" fmla="*/ 71 w 970"/>
                <a:gd name="T29" fmla="*/ 100 h 185"/>
                <a:gd name="T30" fmla="*/ 47 w 970"/>
                <a:gd name="T31" fmla="*/ 79 h 185"/>
                <a:gd name="T32" fmla="*/ 27 w 970"/>
                <a:gd name="T33" fmla="*/ 62 h 185"/>
                <a:gd name="T34" fmla="*/ 0 w 970"/>
                <a:gd name="T35" fmla="*/ 35 h 185"/>
                <a:gd name="T36" fmla="*/ 0 w 970"/>
                <a:gd name="T37" fmla="*/ 35 h 185"/>
                <a:gd name="T38" fmla="*/ 106 w 970"/>
                <a:gd name="T39" fmla="*/ 62 h 185"/>
                <a:gd name="T40" fmla="*/ 200 w 970"/>
                <a:gd name="T41" fmla="*/ 85 h 185"/>
                <a:gd name="T42" fmla="*/ 247 w 970"/>
                <a:gd name="T43" fmla="*/ 94 h 185"/>
                <a:gd name="T44" fmla="*/ 288 w 970"/>
                <a:gd name="T45" fmla="*/ 100 h 185"/>
                <a:gd name="T46" fmla="*/ 288 w 970"/>
                <a:gd name="T47" fmla="*/ 100 h 185"/>
                <a:gd name="T48" fmla="*/ 327 w 970"/>
                <a:gd name="T49" fmla="*/ 103 h 185"/>
                <a:gd name="T50" fmla="*/ 382 w 970"/>
                <a:gd name="T51" fmla="*/ 103 h 185"/>
                <a:gd name="T52" fmla="*/ 450 w 970"/>
                <a:gd name="T53" fmla="*/ 103 h 185"/>
                <a:gd name="T54" fmla="*/ 526 w 970"/>
                <a:gd name="T55" fmla="*/ 100 h 185"/>
                <a:gd name="T56" fmla="*/ 611 w 970"/>
                <a:gd name="T57" fmla="*/ 94 h 185"/>
                <a:gd name="T58" fmla="*/ 697 w 970"/>
                <a:gd name="T59" fmla="*/ 82 h 185"/>
                <a:gd name="T60" fmla="*/ 782 w 970"/>
                <a:gd name="T61" fmla="*/ 64 h 185"/>
                <a:gd name="T62" fmla="*/ 823 w 970"/>
                <a:gd name="T63" fmla="*/ 56 h 185"/>
                <a:gd name="T64" fmla="*/ 864 w 970"/>
                <a:gd name="T65" fmla="*/ 44 h 185"/>
                <a:gd name="T66" fmla="*/ 970 w 970"/>
                <a:gd name="T67" fmla="*/ 0 h 185"/>
                <a:gd name="T68" fmla="*/ 970 w 970"/>
                <a:gd name="T69" fmla="*/ 0 h 185"/>
                <a:gd name="T70" fmla="*/ 952 w 970"/>
                <a:gd name="T71" fmla="*/ 20 h 185"/>
                <a:gd name="T72" fmla="*/ 926 w 970"/>
                <a:gd name="T73" fmla="*/ 44 h 185"/>
                <a:gd name="T74" fmla="*/ 893 w 970"/>
                <a:gd name="T75" fmla="*/ 67 h 185"/>
                <a:gd name="T76" fmla="*/ 858 w 970"/>
                <a:gd name="T77" fmla="*/ 91 h 185"/>
                <a:gd name="T78" fmla="*/ 823 w 970"/>
                <a:gd name="T79" fmla="*/ 114 h 185"/>
                <a:gd name="T80" fmla="*/ 788 w 970"/>
                <a:gd name="T81" fmla="*/ 132 h 185"/>
                <a:gd name="T82" fmla="*/ 755 w 970"/>
                <a:gd name="T83" fmla="*/ 147 h 185"/>
                <a:gd name="T84" fmla="*/ 732 w 970"/>
                <a:gd name="T85" fmla="*/ 153 h 185"/>
                <a:gd name="T86" fmla="*/ 732 w 970"/>
                <a:gd name="T87" fmla="*/ 15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70" h="185">
                  <a:moveTo>
                    <a:pt x="732" y="153"/>
                  </a:moveTo>
                  <a:lnTo>
                    <a:pt x="732" y="153"/>
                  </a:lnTo>
                  <a:lnTo>
                    <a:pt x="670" y="167"/>
                  </a:lnTo>
                  <a:lnTo>
                    <a:pt x="606" y="176"/>
                  </a:lnTo>
                  <a:lnTo>
                    <a:pt x="538" y="182"/>
                  </a:lnTo>
                  <a:lnTo>
                    <a:pt x="473" y="185"/>
                  </a:lnTo>
                  <a:lnTo>
                    <a:pt x="409" y="182"/>
                  </a:lnTo>
                  <a:lnTo>
                    <a:pt x="344" y="179"/>
                  </a:lnTo>
                  <a:lnTo>
                    <a:pt x="280" y="176"/>
                  </a:lnTo>
                  <a:lnTo>
                    <a:pt x="215" y="170"/>
                  </a:lnTo>
                  <a:lnTo>
                    <a:pt x="215" y="170"/>
                  </a:lnTo>
                  <a:lnTo>
                    <a:pt x="174" y="156"/>
                  </a:lnTo>
                  <a:lnTo>
                    <a:pt x="136" y="141"/>
                  </a:lnTo>
                  <a:lnTo>
                    <a:pt x="100" y="120"/>
                  </a:lnTo>
                  <a:lnTo>
                    <a:pt x="71" y="100"/>
                  </a:lnTo>
                  <a:lnTo>
                    <a:pt x="47" y="79"/>
                  </a:lnTo>
                  <a:lnTo>
                    <a:pt x="27" y="6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06" y="62"/>
                  </a:lnTo>
                  <a:lnTo>
                    <a:pt x="200" y="85"/>
                  </a:lnTo>
                  <a:lnTo>
                    <a:pt x="247" y="94"/>
                  </a:lnTo>
                  <a:lnTo>
                    <a:pt x="288" y="100"/>
                  </a:lnTo>
                  <a:lnTo>
                    <a:pt x="288" y="100"/>
                  </a:lnTo>
                  <a:lnTo>
                    <a:pt x="327" y="103"/>
                  </a:lnTo>
                  <a:lnTo>
                    <a:pt x="382" y="103"/>
                  </a:lnTo>
                  <a:lnTo>
                    <a:pt x="450" y="103"/>
                  </a:lnTo>
                  <a:lnTo>
                    <a:pt x="526" y="100"/>
                  </a:lnTo>
                  <a:lnTo>
                    <a:pt x="611" y="94"/>
                  </a:lnTo>
                  <a:lnTo>
                    <a:pt x="697" y="82"/>
                  </a:lnTo>
                  <a:lnTo>
                    <a:pt x="782" y="64"/>
                  </a:lnTo>
                  <a:lnTo>
                    <a:pt x="823" y="56"/>
                  </a:lnTo>
                  <a:lnTo>
                    <a:pt x="864" y="44"/>
                  </a:lnTo>
                  <a:lnTo>
                    <a:pt x="970" y="0"/>
                  </a:lnTo>
                  <a:lnTo>
                    <a:pt x="970" y="0"/>
                  </a:lnTo>
                  <a:lnTo>
                    <a:pt x="952" y="20"/>
                  </a:lnTo>
                  <a:lnTo>
                    <a:pt x="926" y="44"/>
                  </a:lnTo>
                  <a:lnTo>
                    <a:pt x="893" y="67"/>
                  </a:lnTo>
                  <a:lnTo>
                    <a:pt x="858" y="91"/>
                  </a:lnTo>
                  <a:lnTo>
                    <a:pt x="823" y="114"/>
                  </a:lnTo>
                  <a:lnTo>
                    <a:pt x="788" y="132"/>
                  </a:lnTo>
                  <a:lnTo>
                    <a:pt x="755" y="147"/>
                  </a:lnTo>
                  <a:lnTo>
                    <a:pt x="732" y="153"/>
                  </a:lnTo>
                  <a:lnTo>
                    <a:pt x="732" y="153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lumMod val="0"/>
                    <a:lumOff val="100000"/>
                  </a:schemeClr>
                </a:gs>
                <a:gs pos="35000">
                  <a:schemeClr val="accent6">
                    <a:lumMod val="0"/>
                    <a:lumOff val="100000"/>
                  </a:schemeClr>
                </a:gs>
                <a:gs pos="100000">
                  <a:schemeClr val="accent6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4" name="Freeform 61">
              <a:extLst>
                <a:ext uri="{FF2B5EF4-FFF2-40B4-BE49-F238E27FC236}">
                  <a16:creationId xmlns:a16="http://schemas.microsoft.com/office/drawing/2014/main" id="{4594DCDA-3AF1-1775-7590-51668D5FF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" y="3890"/>
              <a:ext cx="229" cy="132"/>
            </a:xfrm>
            <a:custGeom>
              <a:avLst/>
              <a:gdLst>
                <a:gd name="T0" fmla="*/ 173 w 229"/>
                <a:gd name="T1" fmla="*/ 15 h 132"/>
                <a:gd name="T2" fmla="*/ 173 w 229"/>
                <a:gd name="T3" fmla="*/ 15 h 132"/>
                <a:gd name="T4" fmla="*/ 164 w 229"/>
                <a:gd name="T5" fmla="*/ 21 h 132"/>
                <a:gd name="T6" fmla="*/ 158 w 229"/>
                <a:gd name="T7" fmla="*/ 29 h 132"/>
                <a:gd name="T8" fmla="*/ 150 w 229"/>
                <a:gd name="T9" fmla="*/ 38 h 132"/>
                <a:gd name="T10" fmla="*/ 141 w 229"/>
                <a:gd name="T11" fmla="*/ 44 h 132"/>
                <a:gd name="T12" fmla="*/ 141 w 229"/>
                <a:gd name="T13" fmla="*/ 44 h 132"/>
                <a:gd name="T14" fmla="*/ 138 w 229"/>
                <a:gd name="T15" fmla="*/ 38 h 132"/>
                <a:gd name="T16" fmla="*/ 132 w 229"/>
                <a:gd name="T17" fmla="*/ 32 h 132"/>
                <a:gd name="T18" fmla="*/ 126 w 229"/>
                <a:gd name="T19" fmla="*/ 27 h 132"/>
                <a:gd name="T20" fmla="*/ 120 w 229"/>
                <a:gd name="T21" fmla="*/ 27 h 132"/>
                <a:gd name="T22" fmla="*/ 120 w 229"/>
                <a:gd name="T23" fmla="*/ 27 h 132"/>
                <a:gd name="T24" fmla="*/ 117 w 229"/>
                <a:gd name="T25" fmla="*/ 32 h 132"/>
                <a:gd name="T26" fmla="*/ 120 w 229"/>
                <a:gd name="T27" fmla="*/ 38 h 132"/>
                <a:gd name="T28" fmla="*/ 132 w 229"/>
                <a:gd name="T29" fmla="*/ 53 h 132"/>
                <a:gd name="T30" fmla="*/ 150 w 229"/>
                <a:gd name="T31" fmla="*/ 65 h 132"/>
                <a:gd name="T32" fmla="*/ 158 w 229"/>
                <a:gd name="T33" fmla="*/ 68 h 132"/>
                <a:gd name="T34" fmla="*/ 167 w 229"/>
                <a:gd name="T35" fmla="*/ 68 h 132"/>
                <a:gd name="T36" fmla="*/ 167 w 229"/>
                <a:gd name="T37" fmla="*/ 68 h 132"/>
                <a:gd name="T38" fmla="*/ 167 w 229"/>
                <a:gd name="T39" fmla="*/ 65 h 132"/>
                <a:gd name="T40" fmla="*/ 167 w 229"/>
                <a:gd name="T41" fmla="*/ 59 h 132"/>
                <a:gd name="T42" fmla="*/ 164 w 229"/>
                <a:gd name="T43" fmla="*/ 53 h 132"/>
                <a:gd name="T44" fmla="*/ 164 w 229"/>
                <a:gd name="T45" fmla="*/ 53 h 132"/>
                <a:gd name="T46" fmla="*/ 179 w 229"/>
                <a:gd name="T47" fmla="*/ 35 h 132"/>
                <a:gd name="T48" fmla="*/ 188 w 229"/>
                <a:gd name="T49" fmla="*/ 29 h 132"/>
                <a:gd name="T50" fmla="*/ 194 w 229"/>
                <a:gd name="T51" fmla="*/ 29 h 132"/>
                <a:gd name="T52" fmla="*/ 197 w 229"/>
                <a:gd name="T53" fmla="*/ 29 h 132"/>
                <a:gd name="T54" fmla="*/ 197 w 229"/>
                <a:gd name="T55" fmla="*/ 29 h 132"/>
                <a:gd name="T56" fmla="*/ 211 w 229"/>
                <a:gd name="T57" fmla="*/ 44 h 132"/>
                <a:gd name="T58" fmla="*/ 223 w 229"/>
                <a:gd name="T59" fmla="*/ 59 h 132"/>
                <a:gd name="T60" fmla="*/ 226 w 229"/>
                <a:gd name="T61" fmla="*/ 76 h 132"/>
                <a:gd name="T62" fmla="*/ 229 w 229"/>
                <a:gd name="T63" fmla="*/ 94 h 132"/>
                <a:gd name="T64" fmla="*/ 226 w 229"/>
                <a:gd name="T65" fmla="*/ 109 h 132"/>
                <a:gd name="T66" fmla="*/ 220 w 229"/>
                <a:gd name="T67" fmla="*/ 121 h 132"/>
                <a:gd name="T68" fmla="*/ 211 w 229"/>
                <a:gd name="T69" fmla="*/ 129 h 132"/>
                <a:gd name="T70" fmla="*/ 202 w 229"/>
                <a:gd name="T71" fmla="*/ 132 h 132"/>
                <a:gd name="T72" fmla="*/ 202 w 229"/>
                <a:gd name="T73" fmla="*/ 132 h 132"/>
                <a:gd name="T74" fmla="*/ 152 w 229"/>
                <a:gd name="T75" fmla="*/ 129 h 132"/>
                <a:gd name="T76" fmla="*/ 100 w 229"/>
                <a:gd name="T77" fmla="*/ 123 h 132"/>
                <a:gd name="T78" fmla="*/ 50 w 229"/>
                <a:gd name="T79" fmla="*/ 115 h 132"/>
                <a:gd name="T80" fmla="*/ 3 w 229"/>
                <a:gd name="T81" fmla="*/ 103 h 132"/>
                <a:gd name="T82" fmla="*/ 3 w 229"/>
                <a:gd name="T83" fmla="*/ 103 h 132"/>
                <a:gd name="T84" fmla="*/ 0 w 229"/>
                <a:gd name="T85" fmla="*/ 88 h 132"/>
                <a:gd name="T86" fmla="*/ 3 w 229"/>
                <a:gd name="T87" fmla="*/ 74 h 132"/>
                <a:gd name="T88" fmla="*/ 9 w 229"/>
                <a:gd name="T89" fmla="*/ 59 h 132"/>
                <a:gd name="T90" fmla="*/ 14 w 229"/>
                <a:gd name="T91" fmla="*/ 47 h 132"/>
                <a:gd name="T92" fmla="*/ 14 w 229"/>
                <a:gd name="T93" fmla="*/ 47 h 132"/>
                <a:gd name="T94" fmla="*/ 32 w 229"/>
                <a:gd name="T95" fmla="*/ 32 h 132"/>
                <a:gd name="T96" fmla="*/ 50 w 229"/>
                <a:gd name="T97" fmla="*/ 18 h 132"/>
                <a:gd name="T98" fmla="*/ 70 w 229"/>
                <a:gd name="T99" fmla="*/ 9 h 132"/>
                <a:gd name="T100" fmla="*/ 91 w 229"/>
                <a:gd name="T101" fmla="*/ 3 h 132"/>
                <a:gd name="T102" fmla="*/ 111 w 229"/>
                <a:gd name="T103" fmla="*/ 0 h 132"/>
                <a:gd name="T104" fmla="*/ 132 w 229"/>
                <a:gd name="T105" fmla="*/ 0 h 132"/>
                <a:gd name="T106" fmla="*/ 152 w 229"/>
                <a:gd name="T107" fmla="*/ 6 h 132"/>
                <a:gd name="T108" fmla="*/ 173 w 229"/>
                <a:gd name="T109" fmla="*/ 15 h 132"/>
                <a:gd name="T110" fmla="*/ 173 w 229"/>
                <a:gd name="T111" fmla="*/ 15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9" h="132">
                  <a:moveTo>
                    <a:pt x="173" y="15"/>
                  </a:moveTo>
                  <a:lnTo>
                    <a:pt x="173" y="15"/>
                  </a:lnTo>
                  <a:lnTo>
                    <a:pt x="164" y="21"/>
                  </a:lnTo>
                  <a:lnTo>
                    <a:pt x="158" y="29"/>
                  </a:lnTo>
                  <a:lnTo>
                    <a:pt x="150" y="38"/>
                  </a:lnTo>
                  <a:lnTo>
                    <a:pt x="141" y="44"/>
                  </a:lnTo>
                  <a:lnTo>
                    <a:pt x="141" y="44"/>
                  </a:lnTo>
                  <a:lnTo>
                    <a:pt x="138" y="38"/>
                  </a:lnTo>
                  <a:lnTo>
                    <a:pt x="132" y="32"/>
                  </a:lnTo>
                  <a:lnTo>
                    <a:pt x="126" y="27"/>
                  </a:lnTo>
                  <a:lnTo>
                    <a:pt x="120" y="27"/>
                  </a:lnTo>
                  <a:lnTo>
                    <a:pt x="120" y="27"/>
                  </a:lnTo>
                  <a:lnTo>
                    <a:pt x="117" y="32"/>
                  </a:lnTo>
                  <a:lnTo>
                    <a:pt x="120" y="38"/>
                  </a:lnTo>
                  <a:lnTo>
                    <a:pt x="132" y="53"/>
                  </a:lnTo>
                  <a:lnTo>
                    <a:pt x="150" y="65"/>
                  </a:lnTo>
                  <a:lnTo>
                    <a:pt x="158" y="68"/>
                  </a:lnTo>
                  <a:lnTo>
                    <a:pt x="167" y="68"/>
                  </a:lnTo>
                  <a:lnTo>
                    <a:pt x="167" y="68"/>
                  </a:lnTo>
                  <a:lnTo>
                    <a:pt x="167" y="65"/>
                  </a:lnTo>
                  <a:lnTo>
                    <a:pt x="167" y="59"/>
                  </a:lnTo>
                  <a:lnTo>
                    <a:pt x="164" y="53"/>
                  </a:lnTo>
                  <a:lnTo>
                    <a:pt x="164" y="53"/>
                  </a:lnTo>
                  <a:lnTo>
                    <a:pt x="179" y="35"/>
                  </a:lnTo>
                  <a:lnTo>
                    <a:pt x="188" y="29"/>
                  </a:lnTo>
                  <a:lnTo>
                    <a:pt x="194" y="29"/>
                  </a:lnTo>
                  <a:lnTo>
                    <a:pt x="197" y="29"/>
                  </a:lnTo>
                  <a:lnTo>
                    <a:pt x="197" y="29"/>
                  </a:lnTo>
                  <a:lnTo>
                    <a:pt x="211" y="44"/>
                  </a:lnTo>
                  <a:lnTo>
                    <a:pt x="223" y="59"/>
                  </a:lnTo>
                  <a:lnTo>
                    <a:pt x="226" y="76"/>
                  </a:lnTo>
                  <a:lnTo>
                    <a:pt x="229" y="94"/>
                  </a:lnTo>
                  <a:lnTo>
                    <a:pt x="226" y="109"/>
                  </a:lnTo>
                  <a:lnTo>
                    <a:pt x="220" y="121"/>
                  </a:lnTo>
                  <a:lnTo>
                    <a:pt x="211" y="129"/>
                  </a:lnTo>
                  <a:lnTo>
                    <a:pt x="202" y="132"/>
                  </a:lnTo>
                  <a:lnTo>
                    <a:pt x="202" y="132"/>
                  </a:lnTo>
                  <a:lnTo>
                    <a:pt x="152" y="129"/>
                  </a:lnTo>
                  <a:lnTo>
                    <a:pt x="100" y="123"/>
                  </a:lnTo>
                  <a:lnTo>
                    <a:pt x="50" y="115"/>
                  </a:lnTo>
                  <a:lnTo>
                    <a:pt x="3" y="103"/>
                  </a:lnTo>
                  <a:lnTo>
                    <a:pt x="3" y="103"/>
                  </a:lnTo>
                  <a:lnTo>
                    <a:pt x="0" y="88"/>
                  </a:lnTo>
                  <a:lnTo>
                    <a:pt x="3" y="74"/>
                  </a:lnTo>
                  <a:lnTo>
                    <a:pt x="9" y="59"/>
                  </a:lnTo>
                  <a:lnTo>
                    <a:pt x="14" y="47"/>
                  </a:lnTo>
                  <a:lnTo>
                    <a:pt x="14" y="47"/>
                  </a:lnTo>
                  <a:lnTo>
                    <a:pt x="32" y="32"/>
                  </a:lnTo>
                  <a:lnTo>
                    <a:pt x="50" y="18"/>
                  </a:lnTo>
                  <a:lnTo>
                    <a:pt x="70" y="9"/>
                  </a:lnTo>
                  <a:lnTo>
                    <a:pt x="91" y="3"/>
                  </a:lnTo>
                  <a:lnTo>
                    <a:pt x="111" y="0"/>
                  </a:lnTo>
                  <a:lnTo>
                    <a:pt x="132" y="0"/>
                  </a:lnTo>
                  <a:lnTo>
                    <a:pt x="152" y="6"/>
                  </a:lnTo>
                  <a:lnTo>
                    <a:pt x="173" y="15"/>
                  </a:lnTo>
                  <a:lnTo>
                    <a:pt x="173" y="1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89000"/>
                  </a:schemeClr>
                </a:gs>
                <a:gs pos="23000">
                  <a:schemeClr val="accent5">
                    <a:lumMod val="89000"/>
                  </a:schemeClr>
                </a:gs>
                <a:gs pos="69000">
                  <a:schemeClr val="accent5">
                    <a:lumMod val="75000"/>
                  </a:schemeClr>
                </a:gs>
                <a:gs pos="97000">
                  <a:schemeClr val="accent5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5" name="Freeform 62">
              <a:extLst>
                <a:ext uri="{FF2B5EF4-FFF2-40B4-BE49-F238E27FC236}">
                  <a16:creationId xmlns:a16="http://schemas.microsoft.com/office/drawing/2014/main" id="{390CBD1C-D51F-F196-43E5-9E16A3F5D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0" y="2862"/>
              <a:ext cx="114" cy="41"/>
            </a:xfrm>
            <a:custGeom>
              <a:avLst/>
              <a:gdLst>
                <a:gd name="T0" fmla="*/ 47 w 114"/>
                <a:gd name="T1" fmla="*/ 18 h 41"/>
                <a:gd name="T2" fmla="*/ 47 w 114"/>
                <a:gd name="T3" fmla="*/ 18 h 41"/>
                <a:gd name="T4" fmla="*/ 76 w 114"/>
                <a:gd name="T5" fmla="*/ 18 h 41"/>
                <a:gd name="T6" fmla="*/ 91 w 114"/>
                <a:gd name="T7" fmla="*/ 15 h 41"/>
                <a:gd name="T8" fmla="*/ 99 w 114"/>
                <a:gd name="T9" fmla="*/ 12 h 41"/>
                <a:gd name="T10" fmla="*/ 114 w 114"/>
                <a:gd name="T11" fmla="*/ 18 h 41"/>
                <a:gd name="T12" fmla="*/ 114 w 114"/>
                <a:gd name="T13" fmla="*/ 18 h 41"/>
                <a:gd name="T14" fmla="*/ 105 w 114"/>
                <a:gd name="T15" fmla="*/ 29 h 41"/>
                <a:gd name="T16" fmla="*/ 94 w 114"/>
                <a:gd name="T17" fmla="*/ 35 h 41"/>
                <a:gd name="T18" fmla="*/ 79 w 114"/>
                <a:gd name="T19" fmla="*/ 38 h 41"/>
                <a:gd name="T20" fmla="*/ 55 w 114"/>
                <a:gd name="T21" fmla="*/ 41 h 41"/>
                <a:gd name="T22" fmla="*/ 55 w 114"/>
                <a:gd name="T23" fmla="*/ 41 h 41"/>
                <a:gd name="T24" fmla="*/ 38 w 114"/>
                <a:gd name="T25" fmla="*/ 35 h 41"/>
                <a:gd name="T26" fmla="*/ 23 w 114"/>
                <a:gd name="T27" fmla="*/ 29 h 41"/>
                <a:gd name="T28" fmla="*/ 8 w 114"/>
                <a:gd name="T29" fmla="*/ 15 h 41"/>
                <a:gd name="T30" fmla="*/ 0 w 114"/>
                <a:gd name="T31" fmla="*/ 0 h 41"/>
                <a:gd name="T32" fmla="*/ 0 w 114"/>
                <a:gd name="T33" fmla="*/ 0 h 41"/>
                <a:gd name="T34" fmla="*/ 8 w 114"/>
                <a:gd name="T35" fmla="*/ 3 h 41"/>
                <a:gd name="T36" fmla="*/ 14 w 114"/>
                <a:gd name="T37" fmla="*/ 6 h 41"/>
                <a:gd name="T38" fmla="*/ 29 w 114"/>
                <a:gd name="T39" fmla="*/ 12 h 41"/>
                <a:gd name="T40" fmla="*/ 47 w 114"/>
                <a:gd name="T41" fmla="*/ 18 h 41"/>
                <a:gd name="T42" fmla="*/ 47 w 114"/>
                <a:gd name="T43" fmla="*/ 1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41">
                  <a:moveTo>
                    <a:pt x="47" y="18"/>
                  </a:moveTo>
                  <a:lnTo>
                    <a:pt x="47" y="18"/>
                  </a:lnTo>
                  <a:lnTo>
                    <a:pt x="76" y="18"/>
                  </a:lnTo>
                  <a:lnTo>
                    <a:pt x="91" y="15"/>
                  </a:lnTo>
                  <a:lnTo>
                    <a:pt x="99" y="12"/>
                  </a:lnTo>
                  <a:lnTo>
                    <a:pt x="114" y="18"/>
                  </a:lnTo>
                  <a:lnTo>
                    <a:pt x="114" y="18"/>
                  </a:lnTo>
                  <a:lnTo>
                    <a:pt x="105" y="29"/>
                  </a:lnTo>
                  <a:lnTo>
                    <a:pt x="94" y="35"/>
                  </a:lnTo>
                  <a:lnTo>
                    <a:pt x="79" y="38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38" y="35"/>
                  </a:lnTo>
                  <a:lnTo>
                    <a:pt x="23" y="29"/>
                  </a:lnTo>
                  <a:lnTo>
                    <a:pt x="8" y="15"/>
                  </a:lnTo>
                  <a:lnTo>
                    <a:pt x="0" y="0"/>
                  </a:lnTo>
                  <a:lnTo>
                    <a:pt x="0" y="0"/>
                  </a:lnTo>
                  <a:lnTo>
                    <a:pt x="8" y="3"/>
                  </a:lnTo>
                  <a:lnTo>
                    <a:pt x="14" y="6"/>
                  </a:lnTo>
                  <a:lnTo>
                    <a:pt x="29" y="12"/>
                  </a:lnTo>
                  <a:lnTo>
                    <a:pt x="47" y="18"/>
                  </a:lnTo>
                  <a:lnTo>
                    <a:pt x="47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6" name="Freeform 63">
              <a:extLst>
                <a:ext uri="{FF2B5EF4-FFF2-40B4-BE49-F238E27FC236}">
                  <a16:creationId xmlns:a16="http://schemas.microsoft.com/office/drawing/2014/main" id="{854C90FD-89F2-F607-985A-72F4489BD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" y="2862"/>
              <a:ext cx="115" cy="38"/>
            </a:xfrm>
            <a:custGeom>
              <a:avLst/>
              <a:gdLst>
                <a:gd name="T0" fmla="*/ 65 w 115"/>
                <a:gd name="T1" fmla="*/ 15 h 38"/>
                <a:gd name="T2" fmla="*/ 65 w 115"/>
                <a:gd name="T3" fmla="*/ 15 h 38"/>
                <a:gd name="T4" fmla="*/ 38 w 115"/>
                <a:gd name="T5" fmla="*/ 15 h 38"/>
                <a:gd name="T6" fmla="*/ 24 w 115"/>
                <a:gd name="T7" fmla="*/ 12 h 38"/>
                <a:gd name="T8" fmla="*/ 15 w 115"/>
                <a:gd name="T9" fmla="*/ 12 h 38"/>
                <a:gd name="T10" fmla="*/ 0 w 115"/>
                <a:gd name="T11" fmla="*/ 15 h 38"/>
                <a:gd name="T12" fmla="*/ 0 w 115"/>
                <a:gd name="T13" fmla="*/ 15 h 38"/>
                <a:gd name="T14" fmla="*/ 6 w 115"/>
                <a:gd name="T15" fmla="*/ 26 h 38"/>
                <a:gd name="T16" fmla="*/ 18 w 115"/>
                <a:gd name="T17" fmla="*/ 35 h 38"/>
                <a:gd name="T18" fmla="*/ 35 w 115"/>
                <a:gd name="T19" fmla="*/ 38 h 38"/>
                <a:gd name="T20" fmla="*/ 59 w 115"/>
                <a:gd name="T21" fmla="*/ 38 h 38"/>
                <a:gd name="T22" fmla="*/ 59 w 115"/>
                <a:gd name="T23" fmla="*/ 38 h 38"/>
                <a:gd name="T24" fmla="*/ 77 w 115"/>
                <a:gd name="T25" fmla="*/ 35 h 38"/>
                <a:gd name="T26" fmla="*/ 91 w 115"/>
                <a:gd name="T27" fmla="*/ 26 h 38"/>
                <a:gd name="T28" fmla="*/ 106 w 115"/>
                <a:gd name="T29" fmla="*/ 15 h 38"/>
                <a:gd name="T30" fmla="*/ 115 w 115"/>
                <a:gd name="T31" fmla="*/ 0 h 38"/>
                <a:gd name="T32" fmla="*/ 115 w 115"/>
                <a:gd name="T33" fmla="*/ 0 h 38"/>
                <a:gd name="T34" fmla="*/ 106 w 115"/>
                <a:gd name="T35" fmla="*/ 0 h 38"/>
                <a:gd name="T36" fmla="*/ 97 w 115"/>
                <a:gd name="T37" fmla="*/ 6 h 38"/>
                <a:gd name="T38" fmla="*/ 85 w 115"/>
                <a:gd name="T39" fmla="*/ 12 h 38"/>
                <a:gd name="T40" fmla="*/ 65 w 115"/>
                <a:gd name="T41" fmla="*/ 15 h 38"/>
                <a:gd name="T42" fmla="*/ 65 w 115"/>
                <a:gd name="T43" fmla="*/ 1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38">
                  <a:moveTo>
                    <a:pt x="65" y="15"/>
                  </a:moveTo>
                  <a:lnTo>
                    <a:pt x="65" y="15"/>
                  </a:lnTo>
                  <a:lnTo>
                    <a:pt x="38" y="15"/>
                  </a:lnTo>
                  <a:lnTo>
                    <a:pt x="24" y="12"/>
                  </a:lnTo>
                  <a:lnTo>
                    <a:pt x="15" y="1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6" y="26"/>
                  </a:lnTo>
                  <a:lnTo>
                    <a:pt x="18" y="35"/>
                  </a:lnTo>
                  <a:lnTo>
                    <a:pt x="35" y="38"/>
                  </a:lnTo>
                  <a:lnTo>
                    <a:pt x="59" y="38"/>
                  </a:lnTo>
                  <a:lnTo>
                    <a:pt x="59" y="38"/>
                  </a:lnTo>
                  <a:lnTo>
                    <a:pt x="77" y="35"/>
                  </a:lnTo>
                  <a:lnTo>
                    <a:pt x="91" y="26"/>
                  </a:lnTo>
                  <a:lnTo>
                    <a:pt x="106" y="15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06" y="0"/>
                  </a:lnTo>
                  <a:lnTo>
                    <a:pt x="97" y="6"/>
                  </a:lnTo>
                  <a:lnTo>
                    <a:pt x="85" y="12"/>
                  </a:lnTo>
                  <a:lnTo>
                    <a:pt x="65" y="15"/>
                  </a:lnTo>
                  <a:lnTo>
                    <a:pt x="65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7" name="Freeform 64">
              <a:extLst>
                <a:ext uri="{FF2B5EF4-FFF2-40B4-BE49-F238E27FC236}">
                  <a16:creationId xmlns:a16="http://schemas.microsoft.com/office/drawing/2014/main" id="{D7F820AB-B14B-069D-33D5-D17F1558F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" y="2974"/>
              <a:ext cx="109" cy="47"/>
            </a:xfrm>
            <a:custGeom>
              <a:avLst/>
              <a:gdLst>
                <a:gd name="T0" fmla="*/ 53 w 109"/>
                <a:gd name="T1" fmla="*/ 29 h 47"/>
                <a:gd name="T2" fmla="*/ 53 w 109"/>
                <a:gd name="T3" fmla="*/ 29 h 47"/>
                <a:gd name="T4" fmla="*/ 65 w 109"/>
                <a:gd name="T5" fmla="*/ 29 h 47"/>
                <a:gd name="T6" fmla="*/ 76 w 109"/>
                <a:gd name="T7" fmla="*/ 26 h 47"/>
                <a:gd name="T8" fmla="*/ 94 w 109"/>
                <a:gd name="T9" fmla="*/ 20 h 47"/>
                <a:gd name="T10" fmla="*/ 106 w 109"/>
                <a:gd name="T11" fmla="*/ 14 h 47"/>
                <a:gd name="T12" fmla="*/ 109 w 109"/>
                <a:gd name="T13" fmla="*/ 14 h 47"/>
                <a:gd name="T14" fmla="*/ 109 w 109"/>
                <a:gd name="T15" fmla="*/ 17 h 47"/>
                <a:gd name="T16" fmla="*/ 109 w 109"/>
                <a:gd name="T17" fmla="*/ 17 h 47"/>
                <a:gd name="T18" fmla="*/ 100 w 109"/>
                <a:gd name="T19" fmla="*/ 29 h 47"/>
                <a:gd name="T20" fmla="*/ 85 w 109"/>
                <a:gd name="T21" fmla="*/ 41 h 47"/>
                <a:gd name="T22" fmla="*/ 67 w 109"/>
                <a:gd name="T23" fmla="*/ 47 h 47"/>
                <a:gd name="T24" fmla="*/ 53 w 109"/>
                <a:gd name="T25" fmla="*/ 47 h 47"/>
                <a:gd name="T26" fmla="*/ 53 w 109"/>
                <a:gd name="T27" fmla="*/ 47 h 47"/>
                <a:gd name="T28" fmla="*/ 35 w 109"/>
                <a:gd name="T29" fmla="*/ 47 h 47"/>
                <a:gd name="T30" fmla="*/ 23 w 109"/>
                <a:gd name="T31" fmla="*/ 41 h 47"/>
                <a:gd name="T32" fmla="*/ 15 w 109"/>
                <a:gd name="T33" fmla="*/ 35 h 47"/>
                <a:gd name="T34" fmla="*/ 6 w 109"/>
                <a:gd name="T35" fmla="*/ 26 h 47"/>
                <a:gd name="T36" fmla="*/ 3 w 109"/>
                <a:gd name="T37" fmla="*/ 17 h 47"/>
                <a:gd name="T38" fmla="*/ 0 w 109"/>
                <a:gd name="T39" fmla="*/ 8 h 47"/>
                <a:gd name="T40" fmla="*/ 3 w 109"/>
                <a:gd name="T41" fmla="*/ 3 h 47"/>
                <a:gd name="T42" fmla="*/ 6 w 109"/>
                <a:gd name="T43" fmla="*/ 0 h 47"/>
                <a:gd name="T44" fmla="*/ 6 w 109"/>
                <a:gd name="T45" fmla="*/ 0 h 47"/>
                <a:gd name="T46" fmla="*/ 15 w 109"/>
                <a:gd name="T47" fmla="*/ 11 h 47"/>
                <a:gd name="T48" fmla="*/ 20 w 109"/>
                <a:gd name="T49" fmla="*/ 20 h 47"/>
                <a:gd name="T50" fmla="*/ 35 w 109"/>
                <a:gd name="T51" fmla="*/ 26 h 47"/>
                <a:gd name="T52" fmla="*/ 53 w 109"/>
                <a:gd name="T53" fmla="*/ 29 h 47"/>
                <a:gd name="T54" fmla="*/ 53 w 109"/>
                <a:gd name="T55" fmla="*/ 2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9" h="47">
                  <a:moveTo>
                    <a:pt x="53" y="29"/>
                  </a:moveTo>
                  <a:lnTo>
                    <a:pt x="53" y="29"/>
                  </a:lnTo>
                  <a:lnTo>
                    <a:pt x="65" y="29"/>
                  </a:lnTo>
                  <a:lnTo>
                    <a:pt x="76" y="26"/>
                  </a:lnTo>
                  <a:lnTo>
                    <a:pt x="94" y="20"/>
                  </a:lnTo>
                  <a:lnTo>
                    <a:pt x="106" y="14"/>
                  </a:lnTo>
                  <a:lnTo>
                    <a:pt x="109" y="14"/>
                  </a:lnTo>
                  <a:lnTo>
                    <a:pt x="109" y="17"/>
                  </a:lnTo>
                  <a:lnTo>
                    <a:pt x="109" y="17"/>
                  </a:lnTo>
                  <a:lnTo>
                    <a:pt x="100" y="29"/>
                  </a:lnTo>
                  <a:lnTo>
                    <a:pt x="85" y="41"/>
                  </a:lnTo>
                  <a:lnTo>
                    <a:pt x="67" y="47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35" y="47"/>
                  </a:lnTo>
                  <a:lnTo>
                    <a:pt x="23" y="41"/>
                  </a:lnTo>
                  <a:lnTo>
                    <a:pt x="15" y="35"/>
                  </a:lnTo>
                  <a:lnTo>
                    <a:pt x="6" y="26"/>
                  </a:lnTo>
                  <a:lnTo>
                    <a:pt x="3" y="17"/>
                  </a:lnTo>
                  <a:lnTo>
                    <a:pt x="0" y="8"/>
                  </a:lnTo>
                  <a:lnTo>
                    <a:pt x="3" y="3"/>
                  </a:lnTo>
                  <a:lnTo>
                    <a:pt x="6" y="0"/>
                  </a:lnTo>
                  <a:lnTo>
                    <a:pt x="6" y="0"/>
                  </a:lnTo>
                  <a:lnTo>
                    <a:pt x="15" y="11"/>
                  </a:lnTo>
                  <a:lnTo>
                    <a:pt x="20" y="20"/>
                  </a:lnTo>
                  <a:lnTo>
                    <a:pt x="35" y="26"/>
                  </a:lnTo>
                  <a:lnTo>
                    <a:pt x="53" y="29"/>
                  </a:lnTo>
                  <a:lnTo>
                    <a:pt x="53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  <p:sp>
          <p:nvSpPr>
            <p:cNvPr id="1058" name="Freeform 65">
              <a:extLst>
                <a:ext uri="{FF2B5EF4-FFF2-40B4-BE49-F238E27FC236}">
                  <a16:creationId xmlns:a16="http://schemas.microsoft.com/office/drawing/2014/main" id="{776BC73D-F377-D8A5-94FF-498F9B906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" y="2991"/>
              <a:ext cx="217" cy="97"/>
            </a:xfrm>
            <a:custGeom>
              <a:avLst/>
              <a:gdLst>
                <a:gd name="T0" fmla="*/ 67 w 217"/>
                <a:gd name="T1" fmla="*/ 33 h 97"/>
                <a:gd name="T2" fmla="*/ 67 w 217"/>
                <a:gd name="T3" fmla="*/ 33 h 97"/>
                <a:gd name="T4" fmla="*/ 64 w 217"/>
                <a:gd name="T5" fmla="*/ 44 h 97"/>
                <a:gd name="T6" fmla="*/ 67 w 217"/>
                <a:gd name="T7" fmla="*/ 56 h 97"/>
                <a:gd name="T8" fmla="*/ 73 w 217"/>
                <a:gd name="T9" fmla="*/ 65 h 97"/>
                <a:gd name="T10" fmla="*/ 85 w 217"/>
                <a:gd name="T11" fmla="*/ 71 h 97"/>
                <a:gd name="T12" fmla="*/ 85 w 217"/>
                <a:gd name="T13" fmla="*/ 71 h 97"/>
                <a:gd name="T14" fmla="*/ 114 w 217"/>
                <a:gd name="T15" fmla="*/ 80 h 97"/>
                <a:gd name="T16" fmla="*/ 141 w 217"/>
                <a:gd name="T17" fmla="*/ 82 h 97"/>
                <a:gd name="T18" fmla="*/ 164 w 217"/>
                <a:gd name="T19" fmla="*/ 80 h 97"/>
                <a:gd name="T20" fmla="*/ 185 w 217"/>
                <a:gd name="T21" fmla="*/ 77 h 97"/>
                <a:gd name="T22" fmla="*/ 211 w 217"/>
                <a:gd name="T23" fmla="*/ 68 h 97"/>
                <a:gd name="T24" fmla="*/ 217 w 217"/>
                <a:gd name="T25" fmla="*/ 65 h 97"/>
                <a:gd name="T26" fmla="*/ 217 w 217"/>
                <a:gd name="T27" fmla="*/ 65 h 97"/>
                <a:gd name="T28" fmla="*/ 205 w 217"/>
                <a:gd name="T29" fmla="*/ 77 h 97"/>
                <a:gd name="T30" fmla="*/ 194 w 217"/>
                <a:gd name="T31" fmla="*/ 85 h 97"/>
                <a:gd name="T32" fmla="*/ 182 w 217"/>
                <a:gd name="T33" fmla="*/ 91 h 97"/>
                <a:gd name="T34" fmla="*/ 167 w 217"/>
                <a:gd name="T35" fmla="*/ 94 h 97"/>
                <a:gd name="T36" fmla="*/ 155 w 217"/>
                <a:gd name="T37" fmla="*/ 97 h 97"/>
                <a:gd name="T38" fmla="*/ 141 w 217"/>
                <a:gd name="T39" fmla="*/ 97 h 97"/>
                <a:gd name="T40" fmla="*/ 105 w 217"/>
                <a:gd name="T41" fmla="*/ 94 h 97"/>
                <a:gd name="T42" fmla="*/ 105 w 217"/>
                <a:gd name="T43" fmla="*/ 94 h 97"/>
                <a:gd name="T44" fmla="*/ 79 w 217"/>
                <a:gd name="T45" fmla="*/ 85 h 97"/>
                <a:gd name="T46" fmla="*/ 67 w 217"/>
                <a:gd name="T47" fmla="*/ 80 h 97"/>
                <a:gd name="T48" fmla="*/ 56 w 217"/>
                <a:gd name="T49" fmla="*/ 71 h 97"/>
                <a:gd name="T50" fmla="*/ 56 w 217"/>
                <a:gd name="T51" fmla="*/ 71 h 97"/>
                <a:gd name="T52" fmla="*/ 29 w 217"/>
                <a:gd name="T53" fmla="*/ 85 h 97"/>
                <a:gd name="T54" fmla="*/ 17 w 217"/>
                <a:gd name="T55" fmla="*/ 91 h 97"/>
                <a:gd name="T56" fmla="*/ 0 w 217"/>
                <a:gd name="T57" fmla="*/ 94 h 97"/>
                <a:gd name="T58" fmla="*/ 0 w 217"/>
                <a:gd name="T59" fmla="*/ 94 h 97"/>
                <a:gd name="T60" fmla="*/ 0 w 217"/>
                <a:gd name="T61" fmla="*/ 91 h 97"/>
                <a:gd name="T62" fmla="*/ 3 w 217"/>
                <a:gd name="T63" fmla="*/ 88 h 97"/>
                <a:gd name="T64" fmla="*/ 17 w 217"/>
                <a:gd name="T65" fmla="*/ 82 h 97"/>
                <a:gd name="T66" fmla="*/ 26 w 217"/>
                <a:gd name="T67" fmla="*/ 77 h 97"/>
                <a:gd name="T68" fmla="*/ 35 w 217"/>
                <a:gd name="T69" fmla="*/ 68 h 97"/>
                <a:gd name="T70" fmla="*/ 44 w 217"/>
                <a:gd name="T71" fmla="*/ 56 h 97"/>
                <a:gd name="T72" fmla="*/ 50 w 217"/>
                <a:gd name="T73" fmla="*/ 41 h 97"/>
                <a:gd name="T74" fmla="*/ 50 w 217"/>
                <a:gd name="T75" fmla="*/ 41 h 97"/>
                <a:gd name="T76" fmla="*/ 50 w 217"/>
                <a:gd name="T77" fmla="*/ 21 h 97"/>
                <a:gd name="T78" fmla="*/ 53 w 217"/>
                <a:gd name="T79" fmla="*/ 0 h 97"/>
                <a:gd name="T80" fmla="*/ 53 w 217"/>
                <a:gd name="T81" fmla="*/ 0 h 97"/>
                <a:gd name="T82" fmla="*/ 56 w 217"/>
                <a:gd name="T83" fmla="*/ 3 h 97"/>
                <a:gd name="T84" fmla="*/ 59 w 217"/>
                <a:gd name="T85" fmla="*/ 3 h 97"/>
                <a:gd name="T86" fmla="*/ 64 w 217"/>
                <a:gd name="T87" fmla="*/ 12 h 97"/>
                <a:gd name="T88" fmla="*/ 67 w 217"/>
                <a:gd name="T89" fmla="*/ 33 h 97"/>
                <a:gd name="T90" fmla="*/ 67 w 217"/>
                <a:gd name="T91" fmla="*/ 33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7" h="97">
                  <a:moveTo>
                    <a:pt x="67" y="33"/>
                  </a:moveTo>
                  <a:lnTo>
                    <a:pt x="67" y="33"/>
                  </a:lnTo>
                  <a:lnTo>
                    <a:pt x="64" y="44"/>
                  </a:lnTo>
                  <a:lnTo>
                    <a:pt x="67" y="56"/>
                  </a:lnTo>
                  <a:lnTo>
                    <a:pt x="73" y="65"/>
                  </a:lnTo>
                  <a:lnTo>
                    <a:pt x="85" y="71"/>
                  </a:lnTo>
                  <a:lnTo>
                    <a:pt x="85" y="71"/>
                  </a:lnTo>
                  <a:lnTo>
                    <a:pt x="114" y="80"/>
                  </a:lnTo>
                  <a:lnTo>
                    <a:pt x="141" y="82"/>
                  </a:lnTo>
                  <a:lnTo>
                    <a:pt x="164" y="80"/>
                  </a:lnTo>
                  <a:lnTo>
                    <a:pt x="185" y="77"/>
                  </a:lnTo>
                  <a:lnTo>
                    <a:pt x="211" y="68"/>
                  </a:lnTo>
                  <a:lnTo>
                    <a:pt x="217" y="65"/>
                  </a:lnTo>
                  <a:lnTo>
                    <a:pt x="217" y="65"/>
                  </a:lnTo>
                  <a:lnTo>
                    <a:pt x="205" y="77"/>
                  </a:lnTo>
                  <a:lnTo>
                    <a:pt x="194" y="85"/>
                  </a:lnTo>
                  <a:lnTo>
                    <a:pt x="182" y="91"/>
                  </a:lnTo>
                  <a:lnTo>
                    <a:pt x="167" y="94"/>
                  </a:lnTo>
                  <a:lnTo>
                    <a:pt x="155" y="97"/>
                  </a:lnTo>
                  <a:lnTo>
                    <a:pt x="141" y="97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79" y="85"/>
                  </a:lnTo>
                  <a:lnTo>
                    <a:pt x="67" y="80"/>
                  </a:lnTo>
                  <a:lnTo>
                    <a:pt x="56" y="71"/>
                  </a:lnTo>
                  <a:lnTo>
                    <a:pt x="56" y="71"/>
                  </a:lnTo>
                  <a:lnTo>
                    <a:pt x="29" y="85"/>
                  </a:lnTo>
                  <a:lnTo>
                    <a:pt x="17" y="91"/>
                  </a:lnTo>
                  <a:lnTo>
                    <a:pt x="0" y="94"/>
                  </a:lnTo>
                  <a:lnTo>
                    <a:pt x="0" y="94"/>
                  </a:lnTo>
                  <a:lnTo>
                    <a:pt x="0" y="91"/>
                  </a:lnTo>
                  <a:lnTo>
                    <a:pt x="3" y="88"/>
                  </a:lnTo>
                  <a:lnTo>
                    <a:pt x="17" y="82"/>
                  </a:lnTo>
                  <a:lnTo>
                    <a:pt x="26" y="77"/>
                  </a:lnTo>
                  <a:lnTo>
                    <a:pt x="35" y="68"/>
                  </a:lnTo>
                  <a:lnTo>
                    <a:pt x="44" y="56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50" y="21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6" y="3"/>
                  </a:lnTo>
                  <a:lnTo>
                    <a:pt x="59" y="3"/>
                  </a:lnTo>
                  <a:lnTo>
                    <a:pt x="64" y="12"/>
                  </a:lnTo>
                  <a:lnTo>
                    <a:pt x="67" y="33"/>
                  </a:lnTo>
                  <a:lnTo>
                    <a:pt x="67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AT"/>
            </a:p>
          </p:txBody>
        </p:sp>
      </p:grpSp>
    </p:spTree>
    <p:extLst>
      <p:ext uri="{BB962C8B-B14F-4D97-AF65-F5344CB8AC3E}">
        <p14:creationId xmlns:p14="http://schemas.microsoft.com/office/powerpoint/2010/main" val="252607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ch rechts gekrümmter Pfeil 4"/>
          <p:cNvSpPr/>
          <p:nvPr/>
        </p:nvSpPr>
        <p:spPr>
          <a:xfrm>
            <a:off x="2855640" y="2564904"/>
            <a:ext cx="2232248" cy="2880320"/>
          </a:xfrm>
          <a:prstGeom prst="curvedRigh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127000" dist="127000" dir="8100000" sx="103000" sy="103000" algn="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noFill/>
            </a:endParaRPr>
          </a:p>
        </p:txBody>
      </p:sp>
      <p:sp>
        <p:nvSpPr>
          <p:cNvPr id="6" name="Nach links gekrümmter Pfeil 5"/>
          <p:cNvSpPr/>
          <p:nvPr/>
        </p:nvSpPr>
        <p:spPr>
          <a:xfrm flipV="1">
            <a:off x="7752183" y="2183739"/>
            <a:ext cx="2304257" cy="2973452"/>
          </a:xfrm>
          <a:prstGeom prst="curvedLeftArrow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effectLst>
            <a:outerShdw blurRad="127000" dist="127000" dir="8100000" sx="103000" sy="103000" algn="tr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>
              <a:noFill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235157" y="2625828"/>
            <a:ext cx="2320490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de-DE"/>
            </a:defPPr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de-AT" dirty="0"/>
              <a:t>Gesunde Ernährung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5251390" y="4707783"/>
            <a:ext cx="2304257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AT" dirty="0"/>
              <a:t>Sportliche Aktivitäten</a:t>
            </a:r>
          </a:p>
        </p:txBody>
      </p:sp>
    </p:spTree>
    <p:extLst>
      <p:ext uri="{BB962C8B-B14F-4D97-AF65-F5344CB8AC3E}">
        <p14:creationId xmlns:p14="http://schemas.microsoft.com/office/powerpoint/2010/main" val="114450795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319</Words>
  <Application>Microsoft Office PowerPoint</Application>
  <PresentationFormat>Breitbild</PresentationFormat>
  <Paragraphs>67</Paragraphs>
  <Slides>11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Trebuchet MS</vt:lpstr>
      <vt:lpstr>Wingdings</vt:lpstr>
      <vt:lpstr>Wingdings 3</vt:lpstr>
      <vt:lpstr>Larissa</vt:lpstr>
      <vt:lpstr>Benutzerdefiniertes Design</vt:lpstr>
      <vt:lpstr>Facette</vt:lpstr>
      <vt:lpstr>Gesunde Ernährung</vt:lpstr>
      <vt:lpstr>Ernährungspyramide</vt:lpstr>
      <vt:lpstr>Getränke</vt:lpstr>
      <vt:lpstr>Gemüse, Obst</vt:lpstr>
      <vt:lpstr>Getreide und Kartoffeln</vt:lpstr>
      <vt:lpstr>Milch, Milchprodukte</vt:lpstr>
      <vt:lpstr>Fisch, Fleisch, Wurst und Eier</vt:lpstr>
      <vt:lpstr>Fette, Öle</vt:lpstr>
      <vt:lpstr>Fettes, Süßes Salziges</vt:lpstr>
      <vt:lpstr>Ernährungsbewusstsein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Gesunde Ernährung</dc:title>
  <dc:creator>EASY4ME</dc:creator>
  <cp:lastModifiedBy>Alois Klotz</cp:lastModifiedBy>
  <cp:revision>36</cp:revision>
  <dcterms:created xsi:type="dcterms:W3CDTF">2014-01-02T12:28:14Z</dcterms:created>
  <dcterms:modified xsi:type="dcterms:W3CDTF">2022-08-17T07:30:29Z</dcterms:modified>
</cp:coreProperties>
</file>