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1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281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F3B201-AF60-24A1-2079-45C0F3B1F7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BF44387-1037-F18B-424F-D0FFB763AD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199499E-D34C-53A8-820B-410548250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1C58-6092-4E98-B441-BCE56CED2B57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71E5236-18B7-91D4-5CBB-89A48EBB8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5DB438-CC6F-6F93-59CB-08D67FD0E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379CF-0859-4EA2-A8C0-88C3E84B486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54774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95D22B-B02B-23CD-56D3-C076DF96E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C118F46-42C5-EE51-9E11-57DFD3F58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83B7395-F574-D7FB-87C2-BE782E7C8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1C58-6092-4E98-B441-BCE56CED2B57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B07825F-1E6B-9133-FAC3-58CD83969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21CD819-9C50-05C5-712D-88BD56D23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379CF-0859-4EA2-A8C0-88C3E84B486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66275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D12D3D-F755-23CF-BE6D-F2843731C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49231DE-7EAA-BC65-7EE2-0E7B4750E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213BA1-2935-E1EE-4698-7C21FDB73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1C58-6092-4E98-B441-BCE56CED2B57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83818D3-E211-937D-B955-6E5CEB29B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20C37A-8F26-93A4-551F-055D644D9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379CF-0859-4EA2-A8C0-88C3E84B486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96865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D1D372-5A9C-4CAC-3EDA-FC70EAB61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5FE57B-778F-F343-80B2-8C055E6962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62A09DE-9BD3-7424-465D-EC94B6E747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318B217-B26E-5743-5AA2-A6CE76F45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1C58-6092-4E98-B441-BCE56CED2B57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20A9322-B954-15B2-6353-4B9FD209A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68AEC66-89A3-021C-9BDB-B30ACA8DA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379CF-0859-4EA2-A8C0-88C3E84B486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78310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72C760-263D-3557-0916-21AA81D30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35070CB-5882-E369-9B2F-35D2F470A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295DAE8-678A-D665-EE78-EB01927A63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DB40896-3EF9-910C-8324-C2BA108785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65766D3-E31D-2CF5-3C42-6CD768623B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0D20607-4072-A52A-3E5A-DEAB8AA1E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1C58-6092-4E98-B441-BCE56CED2B57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ED949D0-0171-0D4F-85F2-0C0E448C7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B485A1F-598D-6D0B-CE65-8BB07DD3F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379CF-0859-4EA2-A8C0-88C3E84B486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7369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C483B-FBFD-2E6E-F35A-E9202E2E0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E66CABF-B03A-AE1E-DA40-E783F0C92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1C58-6092-4E98-B441-BCE56CED2B57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E76C00F-206D-698F-FC90-354B709D5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CEF480-A1D2-C295-E691-A9642C8DE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379CF-0859-4EA2-A8C0-88C3E84B486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08272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3625E2F-C5F7-6264-356C-C575279D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1C58-6092-4E98-B441-BCE56CED2B57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DAED46A-ABEA-92CB-6AD8-E975463DE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B4C885E-B007-A5A5-8A39-E8A346C11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379CF-0859-4EA2-A8C0-88C3E84B486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89587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31B3BC-4A02-1EFE-14DD-A2519DA57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4B99A0-A6C9-105A-3E46-028644291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E0D0C22-7FA3-822D-D705-2EF8408CAB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EB71657-2966-65F9-9D84-91652B29F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1C58-6092-4E98-B441-BCE56CED2B57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DF3943A-A825-00EE-BF6D-E977F9F17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1BD681B-620D-9A46-F473-4C02D246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379CF-0859-4EA2-A8C0-88C3E84B486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55505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B1533E-FCC5-8724-92E3-DF63B0B64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1820628-2F8A-5EC7-D766-CABCEDDD63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A33DA24-BF6E-43B9-4945-7B7C843394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6FE8F2F-F3D2-6A39-14E6-2EBAA1DE4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1C58-6092-4E98-B441-BCE56CED2B57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762F1B3-AFF4-ACA1-49ED-7C19BF29D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E76F9C-C17B-DC85-B773-B717087EB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379CF-0859-4EA2-A8C0-88C3E84B486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5976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303794-5AA5-EA28-11DE-A9FBB0686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02F5B29-5D1B-8235-F64C-DC44E02BCD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8A14B7-1FE2-1229-9FA6-8CED065D9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1C58-6092-4E98-B441-BCE56CED2B57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A68CED9-CF18-0C1E-6F23-5209F1A04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7E62232-DA51-7B76-D8D4-B29C59E32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379CF-0859-4EA2-A8C0-88C3E84B486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80120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D1FFC9D-8735-1E6D-3A29-98FB9D82E4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6897D74-C366-4090-DE7B-D02EE4E912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8028E18-2B8E-3044-42DC-C3864C5C1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1C58-6092-4E98-B441-BCE56CED2B57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ADF21A3-1DB1-BF46-1775-AB205654E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5BA9DA-AA0A-2DF5-E9DB-D6C04D18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379CF-0859-4EA2-A8C0-88C3E84B486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022081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E198CB-6C9B-843D-179D-DFD8B06AA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C3C70F6-CF82-4A9A-A04F-9354D4D6C9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C1E548-862C-A905-481C-6B86BD4CB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9429-63E0-416E-9ACC-17CDD0C7CEAE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E75ACE6-7475-0F03-9C42-EA281ACE6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5325B3B-C6DC-1713-F3B2-6E940B6B1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50B90-ED45-496C-8F68-B7E0F98E393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59329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38FF106-23F5-61CC-F27C-E05390E24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F5D975D-A361-ACD5-DB27-17DE2E856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042188-C9E6-6073-BB19-C77617B6BF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E1C58-6092-4E98-B441-BCE56CED2B57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32446E8-2B20-AB63-BE3E-219A5E5EA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6771736-3FFE-22A6-64D7-6ED3567C6B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379CF-0859-4EA2-A8C0-88C3E84B486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85643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21FA6F-356A-28C4-28B4-936D255925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R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Buschmänner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CC58A3D-A610-870F-362E-8E7B3C2B61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R="0" lvl="1" rtl="0"/>
            <a:r>
              <a:rPr lang="de-DE" b="0" i="0" u="none" strike="noStrike" baseline="0">
                <a:solidFill>
                  <a:srgbClr val="1F3763"/>
                </a:solidFill>
                <a:latin typeface="Times New Roman" panose="02020603050405020304" pitchFamily="18" charset="0"/>
              </a:rPr>
              <a:t>oder Buschmen, San</a:t>
            </a:r>
          </a:p>
        </p:txBody>
      </p:sp>
    </p:spTree>
    <p:extLst>
      <p:ext uri="{BB962C8B-B14F-4D97-AF65-F5344CB8AC3E}">
        <p14:creationId xmlns:p14="http://schemas.microsoft.com/office/powerpoint/2010/main" val="580848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F73AE3-A0F0-6A12-CE32-5E22A10E7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Geschichte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FF3E0A0-4A6B-28E5-3E43-87084620E5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Im südlichem Afrika beheimatet</a:t>
            </a:r>
          </a:p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Völkisch nicht mit den Schwarzafrikanern verwandt</a:t>
            </a:r>
          </a:p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Stammen vermutlich aus Asien bzw. Mongolei</a:t>
            </a:r>
          </a:p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Einige von den San leben noch als Jäger und Sammler</a:t>
            </a:r>
          </a:p>
        </p:txBody>
      </p:sp>
    </p:spTree>
    <p:extLst>
      <p:ext uri="{BB962C8B-B14F-4D97-AF65-F5344CB8AC3E}">
        <p14:creationId xmlns:p14="http://schemas.microsoft.com/office/powerpoint/2010/main" val="50234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866546-610B-FBB8-89C8-A4B955DCE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Eigenheiten der San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6956689-AA1A-07C2-7AAA-0CAE7C40DC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Zierliche Gestalt, ca. bis 1,60 m groß</a:t>
            </a:r>
          </a:p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Sprache: komplizierte Klicklaute</a:t>
            </a:r>
          </a:p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Kennen keine Berufe und keinen Besitz</a:t>
            </a:r>
          </a:p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 Frauen sammeln, Männer jagen</a:t>
            </a:r>
          </a:p>
        </p:txBody>
      </p:sp>
    </p:spTree>
    <p:extLst>
      <p:ext uri="{BB962C8B-B14F-4D97-AF65-F5344CB8AC3E}">
        <p14:creationId xmlns:p14="http://schemas.microsoft.com/office/powerpoint/2010/main" val="48570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883194-963B-3601-B024-50257B967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Zusammenleben der San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6A209A7-16CA-E0B5-4A5D-2C977B6D8E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Nomaden</a:t>
            </a:r>
          </a:p>
          <a:p>
            <a:pPr marR="0" lvl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In Gemeinschaften bis 100 Personen</a:t>
            </a:r>
          </a:p>
          <a:p>
            <a:pPr marR="0" lvl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Kein Rad, keine Schrift, keine Herrschersysteme</a:t>
            </a:r>
          </a:p>
          <a:p>
            <a:pPr marR="0" lvl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Entscheidungen werden gemeinsam und auf Rat der Erfahrensten getroffen</a:t>
            </a:r>
          </a:p>
        </p:txBody>
      </p:sp>
    </p:spTree>
    <p:extLst>
      <p:ext uri="{BB962C8B-B14F-4D97-AF65-F5344CB8AC3E}">
        <p14:creationId xmlns:p14="http://schemas.microsoft.com/office/powerpoint/2010/main" val="43303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17D03A-45A4-D834-BA07-E1C8AF9F3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Arbeit der Frauen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ADAA95-10D3-1397-2257-2DC479E20F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Frauen sammeln:</a:t>
            </a:r>
          </a:p>
          <a:p>
            <a:pPr marR="0" lvl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Früchte, Beeren und Nüsse</a:t>
            </a:r>
          </a:p>
          <a:p>
            <a:pPr marR="0" lvl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Heilpflanzen für Arzneien</a:t>
            </a:r>
          </a:p>
          <a:p>
            <a:pPr marR="0" lvl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Genaueste Kenntnisse der Natur</a:t>
            </a:r>
          </a:p>
          <a:p>
            <a:pPr marR="0" lvl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Entnehmen nicht mehr der Natur, als in ihrer Abwesenheit nachwachsen kann</a:t>
            </a:r>
          </a:p>
          <a:p>
            <a:pPr marR="0" lvl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Bereiten die Nahrung zu</a:t>
            </a:r>
          </a:p>
        </p:txBody>
      </p:sp>
    </p:spTree>
    <p:extLst>
      <p:ext uri="{BB962C8B-B14F-4D97-AF65-F5344CB8AC3E}">
        <p14:creationId xmlns:p14="http://schemas.microsoft.com/office/powerpoint/2010/main" val="268940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B06BCB-016B-8B88-33FE-F340FA931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Arbeit der Männer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8F53B06-9CA4-97FA-B083-FF7C1816D9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Die Männer sind ausgezeichnete Jäger</a:t>
            </a:r>
          </a:p>
          <a:p>
            <a:pPr marR="0" lvl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Kleine Bögen und Pfeile</a:t>
            </a:r>
          </a:p>
          <a:p>
            <a:pPr marR="0" lvl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Pflanzengift auf den Pfeilen zur Betäubung</a:t>
            </a:r>
          </a:p>
          <a:p>
            <a:pPr marR="0" lvl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Wasserhaltige Wurzeln sorgen während der Jagd als Durstlöscher</a:t>
            </a:r>
          </a:p>
          <a:p>
            <a:pPr marR="0" lvl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Legen im Jahr an die 4000 km zurück</a:t>
            </a:r>
          </a:p>
        </p:txBody>
      </p:sp>
    </p:spTree>
    <p:extLst>
      <p:ext uri="{BB962C8B-B14F-4D97-AF65-F5344CB8AC3E}">
        <p14:creationId xmlns:p14="http://schemas.microsoft.com/office/powerpoint/2010/main" val="350678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DBBA8E-79C2-63AB-C8E6-B1E69F9A3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Jagbare Tiere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8EFE74B-9302-4F49-5C86-87F07114B2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Giraffen</a:t>
            </a:r>
          </a:p>
          <a:p>
            <a:pPr marR="0" lvl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Antilopen</a:t>
            </a:r>
          </a:p>
          <a:p>
            <a:pPr marR="0" lvl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Wildschweine</a:t>
            </a:r>
          </a:p>
          <a:p>
            <a:pPr marR="0" lvl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Springhasen</a:t>
            </a:r>
          </a:p>
          <a:p>
            <a:pPr marR="0" lvl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Strauße</a:t>
            </a:r>
          </a:p>
          <a:p>
            <a:pPr marR="0" lvl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Hühnervögel</a:t>
            </a:r>
          </a:p>
          <a:p>
            <a:pPr marR="0" lvl="0" rtl="0"/>
            <a:r>
              <a:rPr lang="de-DE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Schlangen, Termiten und Käfer</a:t>
            </a:r>
          </a:p>
        </p:txBody>
      </p:sp>
    </p:spTree>
    <p:extLst>
      <p:ext uri="{BB962C8B-B14F-4D97-AF65-F5344CB8AC3E}">
        <p14:creationId xmlns:p14="http://schemas.microsoft.com/office/powerpoint/2010/main" val="1023737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</Words>
  <Application>Microsoft Office PowerPoint</Application>
  <PresentationFormat>Breitbild</PresentationFormat>
  <Paragraphs>38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</vt:lpstr>
      <vt:lpstr>Buschmänner</vt:lpstr>
      <vt:lpstr>Geschichte</vt:lpstr>
      <vt:lpstr>Eigenheiten der San</vt:lpstr>
      <vt:lpstr>Zusammenleben der San</vt:lpstr>
      <vt:lpstr>Arbeit der Frauen</vt:lpstr>
      <vt:lpstr>Arbeit der Männer</vt:lpstr>
      <vt:lpstr>Jagbare Tiere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Alois Klotz</dc:creator>
  <cp:lastModifiedBy>Alois Klotz</cp:lastModifiedBy>
  <cp:revision>2</cp:revision>
  <dcterms:created xsi:type="dcterms:W3CDTF">2022-08-17T10:27:26Z</dcterms:created>
  <dcterms:modified xsi:type="dcterms:W3CDTF">2022-08-17T10:45:09Z</dcterms:modified>
</cp:coreProperties>
</file>