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353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1FD58E3A-77F8-41A1-AA44-C3446892E413}"/>
    <pc:docChg chg="custSel modSld">
      <pc:chgData name="Alois Klotz" userId="0e7873f3-c968-46a8-ac9c-5d38456ab073" providerId="ADAL" clId="{1FD58E3A-77F8-41A1-AA44-C3446892E413}" dt="2025-09-28T09:21:52.491" v="31" actId="6549"/>
      <pc:docMkLst>
        <pc:docMk/>
      </pc:docMkLst>
      <pc:sldChg chg="addSp modSp mod">
        <pc:chgData name="Alois Klotz" userId="0e7873f3-c968-46a8-ac9c-5d38456ab073" providerId="ADAL" clId="{1FD58E3A-77F8-41A1-AA44-C3446892E413}" dt="2025-09-28T09:15:54.721" v="20" actId="1076"/>
        <pc:sldMkLst>
          <pc:docMk/>
          <pc:sldMk cId="2677586112" sldId="263"/>
        </pc:sldMkLst>
        <pc:spChg chg="mod">
          <ac:chgData name="Alois Klotz" userId="0e7873f3-c968-46a8-ac9c-5d38456ab073" providerId="ADAL" clId="{1FD58E3A-77F8-41A1-AA44-C3446892E413}" dt="2025-09-28T09:13:16.431" v="7"/>
          <ac:spMkLst>
            <pc:docMk/>
            <pc:sldMk cId="2677586112" sldId="263"/>
            <ac:spMk id="3" creationId="{00000000-0000-0000-0000-000000000000}"/>
          </ac:spMkLst>
        </pc:spChg>
        <pc:picChg chg="add mod">
          <ac:chgData name="Alois Klotz" userId="0e7873f3-c968-46a8-ac9c-5d38456ab073" providerId="ADAL" clId="{1FD58E3A-77F8-41A1-AA44-C3446892E413}" dt="2025-09-28T09:14:59.985" v="10" actId="1076"/>
          <ac:picMkLst>
            <pc:docMk/>
            <pc:sldMk cId="2677586112" sldId="263"/>
            <ac:picMk id="5" creationId="{0521312A-5744-79E5-F84E-1A20013A86C8}"/>
          </ac:picMkLst>
        </pc:picChg>
        <pc:picChg chg="add mod">
          <ac:chgData name="Alois Klotz" userId="0e7873f3-c968-46a8-ac9c-5d38456ab073" providerId="ADAL" clId="{1FD58E3A-77F8-41A1-AA44-C3446892E413}" dt="2025-09-28T09:15:54.721" v="20" actId="1076"/>
          <ac:picMkLst>
            <pc:docMk/>
            <pc:sldMk cId="2677586112" sldId="263"/>
            <ac:picMk id="7" creationId="{E6249CAB-8B3D-CDED-4A75-35A02BBEC804}"/>
          </ac:picMkLst>
        </pc:picChg>
        <pc:picChg chg="add mod">
          <ac:chgData name="Alois Klotz" userId="0e7873f3-c968-46a8-ac9c-5d38456ab073" providerId="ADAL" clId="{1FD58E3A-77F8-41A1-AA44-C3446892E413}" dt="2025-09-28T09:15:41.273" v="17" actId="1076"/>
          <ac:picMkLst>
            <pc:docMk/>
            <pc:sldMk cId="2677586112" sldId="263"/>
            <ac:picMk id="9" creationId="{12B70CDE-F27C-1843-0BA4-E89E17ECAFD9}"/>
          </ac:picMkLst>
        </pc:picChg>
      </pc:sldChg>
      <pc:sldChg chg="mod">
        <pc:chgData name="Alois Klotz" userId="0e7873f3-c968-46a8-ac9c-5d38456ab073" providerId="ADAL" clId="{1FD58E3A-77F8-41A1-AA44-C3446892E413}" dt="2025-09-28T09:17:38.222" v="24" actId="27918"/>
        <pc:sldMkLst>
          <pc:docMk/>
          <pc:sldMk cId="1601055429" sldId="266"/>
        </pc:sldMkLst>
      </pc:sldChg>
      <pc:sldChg chg="addSp delSp modSp mod">
        <pc:chgData name="Alois Klotz" userId="0e7873f3-c968-46a8-ac9c-5d38456ab073" providerId="ADAL" clId="{1FD58E3A-77F8-41A1-AA44-C3446892E413}" dt="2025-09-28T09:21:52.491" v="31" actId="6549"/>
        <pc:sldMkLst>
          <pc:docMk/>
          <pc:sldMk cId="4053750208" sldId="267"/>
        </pc:sldMkLst>
        <pc:spChg chg="mod">
          <ac:chgData name="Alois Klotz" userId="0e7873f3-c968-46a8-ac9c-5d38456ab073" providerId="ADAL" clId="{1FD58E3A-77F8-41A1-AA44-C3446892E413}" dt="2025-09-28T09:21:52.491" v="31" actId="6549"/>
          <ac:spMkLst>
            <pc:docMk/>
            <pc:sldMk cId="4053750208" sldId="267"/>
            <ac:spMk id="3" creationId="{00000000-0000-0000-0000-000000000000}"/>
          </ac:spMkLst>
        </pc:spChg>
        <pc:picChg chg="add del mod">
          <ac:chgData name="Alois Klotz" userId="0e7873f3-c968-46a8-ac9c-5d38456ab073" providerId="ADAL" clId="{1FD58E3A-77F8-41A1-AA44-C3446892E413}" dt="2025-09-28T09:21:46.927" v="30" actId="478"/>
          <ac:picMkLst>
            <pc:docMk/>
            <pc:sldMk cId="4053750208" sldId="267"/>
            <ac:picMk id="5" creationId="{9647B626-05EA-A5B2-A8E8-F735D3D18FF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Speichergröße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in GB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Festplatte</c:v>
                </c:pt>
                <c:pt idx="1">
                  <c:v>SSD</c:v>
                </c:pt>
                <c:pt idx="2">
                  <c:v>USB-Stick</c:v>
                </c:pt>
                <c:pt idx="3">
                  <c:v>RAM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2000</c:v>
                </c:pt>
                <c:pt idx="1">
                  <c:v>500</c:v>
                </c:pt>
                <c:pt idx="2">
                  <c:v>64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0-456C-9ED1-22415C460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4381120"/>
        <c:axId val="389168736"/>
      </c:barChart>
      <c:catAx>
        <c:axId val="284381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89168736"/>
        <c:crosses val="autoZero"/>
        <c:auto val="1"/>
        <c:lblAlgn val="ctr"/>
        <c:lblOffset val="100"/>
        <c:noMultiLvlLbl val="0"/>
      </c:catAx>
      <c:valAx>
        <c:axId val="389168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438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258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229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678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31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439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97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96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394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47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284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501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DB916-187E-4F4A-A435-C4EB0C81F6E1}" type="datetimeFigureOut">
              <a:rPr lang="de-DE" smtClean="0"/>
              <a:t>28.09.2025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628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Easy4Me-Lösungsvorschlag</a:t>
            </a:r>
          </a:p>
        </p:txBody>
      </p:sp>
    </p:spTree>
    <p:extLst>
      <p:ext uri="{BB962C8B-B14F-4D97-AF65-F5344CB8AC3E}">
        <p14:creationId xmlns:p14="http://schemas.microsoft.com/office/powerpoint/2010/main" val="33940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Peripheriegeräte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Sind externe Geräte!</a:t>
            </a:r>
          </a:p>
          <a:p>
            <a:r>
              <a:rPr lang="de-DE" dirty="0"/>
              <a:t>Scanner, Drucker, Monitor, Tastatur</a:t>
            </a:r>
            <a:endParaRPr lang="de-DE" dirty="0">
              <a:effectLst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28" b="22867"/>
          <a:stretch/>
        </p:blipFill>
        <p:spPr>
          <a:xfrm>
            <a:off x="4091987" y="3112037"/>
            <a:ext cx="3204983" cy="221417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32" y="3112036"/>
            <a:ext cx="3833723" cy="261666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70" y="3542281"/>
            <a:ext cx="2838715" cy="242109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742" y="806691"/>
            <a:ext cx="3255368" cy="187726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53407A1-6FF2-4A2F-A15F-02414607D1CF}"/>
              </a:ext>
            </a:extLst>
          </p:cNvPr>
          <p:cNvSpPr txBox="1"/>
          <p:nvPr/>
        </p:nvSpPr>
        <p:spPr>
          <a:xfrm>
            <a:off x="8470957" y="2683953"/>
            <a:ext cx="1374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Tastatur</a:t>
            </a:r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5270439-F26B-9544-CCDF-EF30EC52D8EB}"/>
              </a:ext>
            </a:extLst>
          </p:cNvPr>
          <p:cNvSpPr txBox="1"/>
          <p:nvPr/>
        </p:nvSpPr>
        <p:spPr>
          <a:xfrm>
            <a:off x="1487998" y="5847094"/>
            <a:ext cx="1043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Monitor</a:t>
            </a:r>
            <a:endParaRPr lang="de-AT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37ED393-3446-610C-1D2E-355F2A9E96D0}"/>
              </a:ext>
            </a:extLst>
          </p:cNvPr>
          <p:cNvSpPr txBox="1"/>
          <p:nvPr/>
        </p:nvSpPr>
        <p:spPr>
          <a:xfrm>
            <a:off x="4968306" y="5847094"/>
            <a:ext cx="1452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Laserdrucker</a:t>
            </a:r>
            <a:endParaRPr lang="de-AT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A7DC097-DD7E-5D67-3CA2-310D274956A1}"/>
              </a:ext>
            </a:extLst>
          </p:cNvPr>
          <p:cNvSpPr txBox="1"/>
          <p:nvPr/>
        </p:nvSpPr>
        <p:spPr>
          <a:xfrm>
            <a:off x="7854330" y="5778706"/>
            <a:ext cx="1032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Scanner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2622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Scanner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Digitalisieren von Bildern und Texten</a:t>
            </a:r>
          </a:p>
          <a:p>
            <a:endParaRPr lang="de-DE" dirty="0">
              <a:effectLst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3BDA1A-98CE-26A7-065A-CFC6DC8F0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305" y="1690688"/>
            <a:ext cx="5110923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0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Drucker</a:t>
            </a:r>
            <a:endParaRPr lang="de-DE" b="0" dirty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e-DE" b="1" dirty="0"/>
              <a:t>Laserdrucker:</a:t>
            </a:r>
            <a:r>
              <a:rPr lang="de-DE" dirty="0"/>
              <a:t> pulverförmiger Toner.</a:t>
            </a:r>
            <a:endParaRPr lang="de-DE" dirty="0">
              <a:effectLst/>
            </a:endParaRPr>
          </a:p>
          <a:p>
            <a:pPr>
              <a:spcBef>
                <a:spcPts val="1800"/>
              </a:spcBef>
            </a:pPr>
            <a:r>
              <a:rPr lang="de-DE" b="1" dirty="0"/>
              <a:t>Tintenstrahldrucker:</a:t>
            </a:r>
            <a:r>
              <a:rPr lang="de-DE" dirty="0"/>
              <a:t> Farbtinte</a:t>
            </a:r>
            <a:endParaRPr lang="de-DE" dirty="0">
              <a:effectLst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48" y="3948539"/>
            <a:ext cx="1818084" cy="140286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" y="3095532"/>
            <a:ext cx="3411634" cy="295292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E765F7B-4F74-DE00-C7C3-EFC17D543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28" y="3095532"/>
            <a:ext cx="3157557" cy="288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06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Anschlüsse (Schnittstellen PC)</a:t>
            </a:r>
            <a:endParaRPr lang="de-DE" b="0" dirty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Schnittstellen verbinden den PC mit </a:t>
            </a:r>
            <a:r>
              <a:rPr lang="de-DE" b="1" i="1" dirty="0"/>
              <a:t>externen Geräten </a:t>
            </a:r>
            <a:r>
              <a:rPr lang="de-DE" dirty="0"/>
              <a:t>wie</a:t>
            </a:r>
            <a:r>
              <a:rPr lang="de-DE" b="1" i="1" dirty="0"/>
              <a:t> </a:t>
            </a:r>
            <a:r>
              <a:rPr lang="de-DE" dirty="0"/>
              <a:t>Bildschirm, Festplatten etc.</a:t>
            </a:r>
            <a:endParaRPr lang="de-DE" dirty="0">
              <a:effectLst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4"/>
          <a:stretch/>
        </p:blipFill>
        <p:spPr>
          <a:xfrm>
            <a:off x="3953475" y="3869542"/>
            <a:ext cx="1686330" cy="114081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756" y="2488850"/>
            <a:ext cx="2215906" cy="151244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3" b="4440"/>
          <a:stretch/>
        </p:blipFill>
        <p:spPr>
          <a:xfrm>
            <a:off x="838200" y="4001294"/>
            <a:ext cx="1686330" cy="66106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4D2FC65-FF5C-46BE-A3DE-9DF87ABF2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412" y="3562449"/>
            <a:ext cx="1318104" cy="120153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204C236-9AE4-4591-BD7A-D46B19B53C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496" y="2529208"/>
            <a:ext cx="298543" cy="263975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7853948D-C5EB-423C-8604-B15B9E1C8D98}"/>
              </a:ext>
            </a:extLst>
          </p:cNvPr>
          <p:cNvSpPr/>
          <p:nvPr/>
        </p:nvSpPr>
        <p:spPr>
          <a:xfrm>
            <a:off x="1381694" y="4973477"/>
            <a:ext cx="599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VGA</a:t>
            </a:r>
            <a:endParaRPr lang="de-A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82609209-596C-4F2C-B515-AAEEDDE2A321}"/>
              </a:ext>
            </a:extLst>
          </p:cNvPr>
          <p:cNvSpPr/>
          <p:nvPr/>
        </p:nvSpPr>
        <p:spPr>
          <a:xfrm>
            <a:off x="4342021" y="4946244"/>
            <a:ext cx="751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HDMI</a:t>
            </a:r>
            <a:endParaRPr lang="de-AT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746A0B5-D6C7-44ED-82AF-079003B9828C}"/>
              </a:ext>
            </a:extLst>
          </p:cNvPr>
          <p:cNvSpPr/>
          <p:nvPr/>
        </p:nvSpPr>
        <p:spPr>
          <a:xfrm>
            <a:off x="7622793" y="5010356"/>
            <a:ext cx="599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USB</a:t>
            </a:r>
            <a:endParaRPr lang="de-AT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1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Arten von Computer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44600" y="1374757"/>
            <a:ext cx="10515600" cy="4351338"/>
          </a:xfrm>
        </p:spPr>
        <p:txBody>
          <a:bodyPr/>
          <a:lstStyle/>
          <a:p>
            <a:r>
              <a:rPr lang="de-DE" dirty="0"/>
              <a:t>Tower</a:t>
            </a:r>
            <a:endParaRPr lang="de-DE" dirty="0">
              <a:effectLst/>
            </a:endParaRPr>
          </a:p>
          <a:p>
            <a:r>
              <a:rPr lang="de-DE" dirty="0"/>
              <a:t>Desktop-PC</a:t>
            </a:r>
            <a:endParaRPr lang="de-DE" dirty="0">
              <a:effectLst/>
            </a:endParaRPr>
          </a:p>
          <a:p>
            <a:r>
              <a:rPr lang="de-DE" dirty="0"/>
              <a:t>Notebook</a:t>
            </a:r>
          </a:p>
          <a:p>
            <a:r>
              <a:rPr lang="de-DE" dirty="0"/>
              <a:t>Mini-PC</a:t>
            </a:r>
            <a:endParaRPr lang="de-DE" dirty="0">
              <a:effectLst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611" y="5142017"/>
            <a:ext cx="2618885" cy="144140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486" y="3604908"/>
            <a:ext cx="3348444" cy="307421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67" y="3550426"/>
            <a:ext cx="2254680" cy="306285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4AE0A6B-1D57-4DC6-9F90-4FFEC09D00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448" y="4962660"/>
            <a:ext cx="1365504" cy="96621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5CD2C55-B938-443B-B7CA-9BBCC67309EC}"/>
              </a:ext>
            </a:extLst>
          </p:cNvPr>
          <p:cNvSpPr txBox="1"/>
          <p:nvPr/>
        </p:nvSpPr>
        <p:spPr>
          <a:xfrm>
            <a:off x="8664448" y="6286500"/>
            <a:ext cx="1622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Mini-PC</a:t>
            </a:r>
            <a:endParaRPr lang="de-AT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153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CPU – Central Processing Unit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ist die zentrale </a:t>
            </a:r>
            <a:r>
              <a:rPr lang="de-AT" b="1" i="1" dirty="0"/>
              <a:t>Recheneinheit</a:t>
            </a:r>
            <a:endParaRPr lang="de-DE" dirty="0"/>
          </a:p>
          <a:p>
            <a:r>
              <a:rPr lang="de-DE" dirty="0"/>
              <a:t>Hersteller: </a:t>
            </a:r>
            <a:r>
              <a:rPr lang="de-AT" b="1" i="1" dirty="0"/>
              <a:t>Intel, AMD</a:t>
            </a:r>
            <a:endParaRPr lang="de-DE" dirty="0"/>
          </a:p>
          <a:p>
            <a:r>
              <a:rPr lang="de-DE" dirty="0"/>
              <a:t>Prozessor eingebaut: </a:t>
            </a:r>
            <a:r>
              <a:rPr lang="pt-BR" dirty="0"/>
              <a:t>Intel(R) Core(TM) i7-8700 CPU </a:t>
            </a:r>
            <a:r>
              <a:rPr lang="pt-BR" sz="1800" dirty="0">
                <a:solidFill>
                  <a:srgbClr val="C00000"/>
                </a:solidFill>
              </a:rPr>
              <a:t>(Beispiel)</a:t>
            </a:r>
            <a:endParaRPr lang="de-DE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62" y="3609927"/>
            <a:ext cx="430276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39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B21E85-4A86-4BD7-962A-76FB0A82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Systeminformationen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F3346D-0C43-8411-3017-313A5B7B1C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69" y="1452367"/>
            <a:ext cx="8210409" cy="5063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9258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7B7486-9B63-47B8-84A7-DEAA86BD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Speichergrößen von </a:t>
            </a:r>
            <a:r>
              <a:rPr lang="de-DE" dirty="0" err="1"/>
              <a:t>von</a:t>
            </a:r>
            <a:r>
              <a:rPr lang="de-DE" dirty="0"/>
              <a:t> Bit bis Terabyte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BC8800-4107-4C91-B056-DDAC0433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1 Byte = 8 Bit, 1 Bit ist die kleinste Speichereinheit, 1 oder 0</a:t>
            </a:r>
          </a:p>
          <a:p>
            <a:r>
              <a:rPr lang="de-DE" dirty="0"/>
              <a:t>Kilobyte (KB) ≈ 1000 Byte</a:t>
            </a:r>
          </a:p>
          <a:p>
            <a:r>
              <a:rPr lang="de-DE" dirty="0"/>
              <a:t>Megabyte (MB) ≈ 1000 KB</a:t>
            </a:r>
            <a:endParaRPr lang="de-AT" dirty="0"/>
          </a:p>
          <a:p>
            <a:r>
              <a:rPr lang="pt-BR" dirty="0"/>
              <a:t>Gigabyte (GB) ≈ 1000 MB</a:t>
            </a:r>
            <a:endParaRPr lang="de-AT" dirty="0"/>
          </a:p>
          <a:p>
            <a:r>
              <a:rPr lang="pl-PL" dirty="0"/>
              <a:t>Terabyte (TB) ≈ 1000 GB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6626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Speichermedien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e-DE" b="1" dirty="0"/>
              <a:t>SSD/Festplatte</a:t>
            </a:r>
            <a:r>
              <a:rPr lang="de-DE" b="1" i="1" dirty="0"/>
              <a:t> </a:t>
            </a:r>
            <a:r>
              <a:rPr lang="de-DE" dirty="0"/>
              <a:t>aktuell: 512 GB und mehr</a:t>
            </a:r>
            <a:endParaRPr lang="de-DE" dirty="0">
              <a:effectLst/>
            </a:endParaRPr>
          </a:p>
          <a:p>
            <a:pPr>
              <a:spcBef>
                <a:spcPts val="1800"/>
              </a:spcBef>
            </a:pPr>
            <a:r>
              <a:rPr lang="de-DE" b="1" dirty="0"/>
              <a:t>SSD -</a:t>
            </a:r>
            <a:r>
              <a:rPr lang="de-DE" dirty="0"/>
              <a:t> großer Vorteil gegenüber Festplatte: </a:t>
            </a:r>
            <a:r>
              <a:rPr lang="de-DE" dirty="0">
                <a:solidFill>
                  <a:srgbClr val="C00000"/>
                </a:solidFill>
              </a:rPr>
              <a:t>wesentlich schneller!</a:t>
            </a:r>
          </a:p>
          <a:p>
            <a:pPr>
              <a:spcBef>
                <a:spcPts val="1800"/>
              </a:spcBef>
            </a:pPr>
            <a:r>
              <a:rPr lang="de-DE" b="1" dirty="0"/>
              <a:t>USB-Stick</a:t>
            </a:r>
            <a:r>
              <a:rPr lang="de-DE" dirty="0"/>
              <a:t>: 32 GB und mehr</a:t>
            </a:r>
            <a:endParaRPr lang="de-DE" dirty="0">
              <a:effectLst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521312A-5744-79E5-F84E-1A20013A8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04408"/>
            <a:ext cx="2928152" cy="215683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6249CAB-8B3D-CDED-4A75-35A02BBEC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81" y="3339841"/>
            <a:ext cx="2295094" cy="252253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2B70CDE-F27C-1843-0BA4-E89E17ECA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559" y="3881007"/>
            <a:ext cx="1767449" cy="176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8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Speicher im Vergleich</a:t>
            </a:r>
            <a:endParaRPr lang="de-DE" dirty="0"/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468821D0-727A-485C-A0D1-0C2CA14F77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099878"/>
              </p:ext>
            </p:extLst>
          </p:nvPr>
        </p:nvGraphicFramePr>
        <p:xfrm>
          <a:off x="753984" y="1764111"/>
          <a:ext cx="7102753" cy="435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105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RAM – </a:t>
            </a:r>
            <a:r>
              <a:rPr lang="de-DE" b="1" dirty="0">
                <a:effectLst/>
              </a:rPr>
              <a:t>R</a:t>
            </a:r>
            <a:r>
              <a:rPr lang="de-DE" b="0" dirty="0">
                <a:effectLst/>
              </a:rPr>
              <a:t>andom-</a:t>
            </a:r>
            <a:r>
              <a:rPr lang="de-DE" b="1" dirty="0">
                <a:effectLst/>
              </a:rPr>
              <a:t>A</a:t>
            </a:r>
            <a:r>
              <a:rPr lang="de-DE" b="0" dirty="0">
                <a:effectLst/>
              </a:rPr>
              <a:t>ccess </a:t>
            </a:r>
            <a:r>
              <a:rPr lang="de-DE" b="1" dirty="0">
                <a:effectLst/>
              </a:rPr>
              <a:t>M</a:t>
            </a:r>
            <a:r>
              <a:rPr lang="de-DE" b="0" dirty="0">
                <a:effectLst/>
              </a:rPr>
              <a:t>emory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e-DE" dirty="0">
                <a:effectLst/>
              </a:rPr>
              <a:t>ist der </a:t>
            </a:r>
            <a:r>
              <a:rPr lang="de-DE" b="1" i="1" dirty="0"/>
              <a:t>Hauptspeicher</a:t>
            </a:r>
            <a:endParaRPr lang="de-DE" dirty="0">
              <a:effectLst/>
            </a:endParaRPr>
          </a:p>
          <a:p>
            <a:pPr>
              <a:spcBef>
                <a:spcPts val="1800"/>
              </a:spcBef>
            </a:pPr>
            <a:r>
              <a:rPr lang="de-DE" dirty="0"/>
              <a:t>aktuell: ab </a:t>
            </a:r>
            <a:r>
              <a:rPr lang="de-DE" b="1" i="1" dirty="0"/>
              <a:t>8 GB</a:t>
            </a:r>
            <a:endParaRPr lang="de-DE" dirty="0"/>
          </a:p>
          <a:p>
            <a:pPr>
              <a:spcBef>
                <a:spcPts val="1800"/>
              </a:spcBef>
            </a:pPr>
            <a:r>
              <a:rPr lang="de-DE" dirty="0">
                <a:effectLst/>
              </a:rPr>
              <a:t>flüchtiger Speicher: </a:t>
            </a:r>
            <a:br>
              <a:rPr lang="de-DE" dirty="0">
                <a:effectLst/>
              </a:rPr>
            </a:br>
            <a:r>
              <a:rPr lang="de-DE" dirty="0"/>
              <a:t>Daten werden beim </a:t>
            </a:r>
            <a:r>
              <a:rPr lang="de-DE" b="1" i="1" dirty="0"/>
              <a:t>Ausschalten des Computers gelöscht</a:t>
            </a:r>
            <a:r>
              <a:rPr lang="de-DE" dirty="0"/>
              <a:t>.</a:t>
            </a:r>
            <a:endParaRPr lang="de-AT" dirty="0"/>
          </a:p>
          <a:p>
            <a:pPr>
              <a:spcBef>
                <a:spcPts val="1800"/>
              </a:spcBef>
            </a:pPr>
            <a:endParaRPr lang="de-AT" dirty="0"/>
          </a:p>
          <a:p>
            <a:pPr>
              <a:spcBef>
                <a:spcPts val="1800"/>
              </a:spcBef>
            </a:pPr>
            <a:endParaRPr lang="de-DE" dirty="0">
              <a:effectLst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A0EA493-19F2-489C-981C-F79F6DCDC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" y="4047031"/>
            <a:ext cx="4218940" cy="200293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5E54FC97-4106-4F06-A5A9-9EBE4E153041}"/>
              </a:ext>
            </a:extLst>
          </p:cNvPr>
          <p:cNvSpPr/>
          <p:nvPr/>
        </p:nvSpPr>
        <p:spPr>
          <a:xfrm>
            <a:off x="1204428" y="6165732"/>
            <a:ext cx="2010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RAM eines Laptops</a:t>
            </a:r>
            <a:endParaRPr lang="de-AT" i="1" dirty="0"/>
          </a:p>
        </p:txBody>
      </p:sp>
    </p:spTree>
    <p:extLst>
      <p:ext uri="{BB962C8B-B14F-4D97-AF65-F5344CB8AC3E}">
        <p14:creationId xmlns:p14="http://schemas.microsoft.com/office/powerpoint/2010/main" val="4053750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Breitbild</PresentationFormat>
  <Paragraphs>47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Hardware</vt:lpstr>
      <vt:lpstr>Peripheriegeräte</vt:lpstr>
      <vt:lpstr>Scanner</vt:lpstr>
      <vt:lpstr>Drucker</vt:lpstr>
      <vt:lpstr>Anschlüsse (Schnittstellen PC)</vt:lpstr>
      <vt:lpstr>Arten von Computer</vt:lpstr>
      <vt:lpstr>CPU – Central Processing Unit</vt:lpstr>
      <vt:lpstr>Systeminformationen</vt:lpstr>
      <vt:lpstr>Speichergrößen von von Bit bis Terabyte</vt:lpstr>
      <vt:lpstr>Speichermedien</vt:lpstr>
      <vt:lpstr>Speicher im Vergleich</vt:lpstr>
      <vt:lpstr>RAM – Random-Access Memory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</dc:title>
  <dc:creator>Easy4me</dc:creator>
  <cp:lastModifiedBy>Easy4Me. .</cp:lastModifiedBy>
  <cp:revision>33</cp:revision>
  <dcterms:created xsi:type="dcterms:W3CDTF">2019-10-02T15:20:40Z</dcterms:created>
  <dcterms:modified xsi:type="dcterms:W3CDTF">2025-09-28T09:23:51Z</dcterms:modified>
</cp:coreProperties>
</file>