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33"/>
    <a:srgbClr val="0076D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71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68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-479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D6200120-B8D2-4CDE-9596-839D6B17ECCA}"/>
    <pc:docChg chg="undo custSel modSld">
      <pc:chgData name="Alois Klotz" userId="0e7873f3-c968-46a8-ac9c-5d38456ab073" providerId="ADAL" clId="{D6200120-B8D2-4CDE-9596-839D6B17ECCA}" dt="2023-02-09T17:55:42.928" v="66" actId="1076"/>
      <pc:docMkLst>
        <pc:docMk/>
      </pc:docMkLst>
      <pc:sldChg chg="addSp">
        <pc:chgData name="Alois Klotz" userId="0e7873f3-c968-46a8-ac9c-5d38456ab073" providerId="ADAL" clId="{D6200120-B8D2-4CDE-9596-839D6B17ECCA}" dt="2023-02-09T17:29:11.961" v="0"/>
        <pc:sldMkLst>
          <pc:docMk/>
          <pc:sldMk cId="2289273158" sldId="257"/>
        </pc:sldMkLst>
        <pc:picChg chg="add">
          <ac:chgData name="Alois Klotz" userId="0e7873f3-c968-46a8-ac9c-5d38456ab073" providerId="ADAL" clId="{D6200120-B8D2-4CDE-9596-839D6B17ECCA}" dt="2023-02-09T17:29:11.961" v="0"/>
          <ac:picMkLst>
            <pc:docMk/>
            <pc:sldMk cId="2289273158" sldId="257"/>
            <ac:picMk id="1026" creationId="{03A6C3D1-A958-448A-A5A6-B447F4405F10}"/>
          </ac:picMkLst>
        </pc:picChg>
      </pc:sldChg>
      <pc:sldChg chg="addSp modSp">
        <pc:chgData name="Alois Klotz" userId="0e7873f3-c968-46a8-ac9c-5d38456ab073" providerId="ADAL" clId="{D6200120-B8D2-4CDE-9596-839D6B17ECCA}" dt="2023-02-09T17:29:33.044" v="2" actId="14100"/>
        <pc:sldMkLst>
          <pc:docMk/>
          <pc:sldMk cId="3165314711" sldId="258"/>
        </pc:sldMkLst>
        <pc:picChg chg="add mod">
          <ac:chgData name="Alois Klotz" userId="0e7873f3-c968-46a8-ac9c-5d38456ab073" providerId="ADAL" clId="{D6200120-B8D2-4CDE-9596-839D6B17ECCA}" dt="2023-02-09T17:29:33.044" v="2" actId="14100"/>
          <ac:picMkLst>
            <pc:docMk/>
            <pc:sldMk cId="3165314711" sldId="258"/>
            <ac:picMk id="2050" creationId="{6F6C30B5-ECB7-478A-A254-A227140D0A52}"/>
          </ac:picMkLst>
        </pc:picChg>
      </pc:sldChg>
      <pc:sldChg chg="addSp delSp modSp">
        <pc:chgData name="Alois Klotz" userId="0e7873f3-c968-46a8-ac9c-5d38456ab073" providerId="ADAL" clId="{D6200120-B8D2-4CDE-9596-839D6B17ECCA}" dt="2023-02-09T17:38:25.739" v="22" actId="1076"/>
        <pc:sldMkLst>
          <pc:docMk/>
          <pc:sldMk cId="3827835845" sldId="259"/>
        </pc:sldMkLst>
        <pc:spChg chg="mod">
          <ac:chgData name="Alois Klotz" userId="0e7873f3-c968-46a8-ac9c-5d38456ab073" providerId="ADAL" clId="{D6200120-B8D2-4CDE-9596-839D6B17ECCA}" dt="2023-02-09T17:37:21.707" v="16" actId="108"/>
          <ac:spMkLst>
            <pc:docMk/>
            <pc:sldMk cId="3827835845" sldId="259"/>
            <ac:spMk id="3" creationId="{1EB8E85D-A80A-D0F7-D4F3-5CDCD0609612}"/>
          </ac:spMkLst>
        </pc:spChg>
        <pc:spChg chg="mod">
          <ac:chgData name="Alois Klotz" userId="0e7873f3-c968-46a8-ac9c-5d38456ab073" providerId="ADAL" clId="{D6200120-B8D2-4CDE-9596-839D6B17ECCA}" dt="2023-02-09T17:38:25.739" v="22" actId="1076"/>
          <ac:spMkLst>
            <pc:docMk/>
            <pc:sldMk cId="3827835845" sldId="259"/>
            <ac:spMk id="6" creationId="{6E941034-F677-1B76-0B48-8AD2D13A5C91}"/>
          </ac:spMkLst>
        </pc:spChg>
        <pc:spChg chg="add">
          <ac:chgData name="Alois Klotz" userId="0e7873f3-c968-46a8-ac9c-5d38456ab073" providerId="ADAL" clId="{D6200120-B8D2-4CDE-9596-839D6B17ECCA}" dt="2023-02-09T17:36:50.482" v="10"/>
          <ac:spMkLst>
            <pc:docMk/>
            <pc:sldMk cId="3827835845" sldId="259"/>
            <ac:spMk id="7" creationId="{4FA8007B-EFB2-4EA8-AA4B-C2D5CCBC713B}"/>
          </ac:spMkLst>
        </pc:spChg>
        <pc:spChg chg="add">
          <ac:chgData name="Alois Klotz" userId="0e7873f3-c968-46a8-ac9c-5d38456ab073" providerId="ADAL" clId="{D6200120-B8D2-4CDE-9596-839D6B17ECCA}" dt="2023-02-09T17:36:50.482" v="10"/>
          <ac:spMkLst>
            <pc:docMk/>
            <pc:sldMk cId="3827835845" sldId="259"/>
            <ac:spMk id="8" creationId="{50ED1E17-59E6-4D78-B0D9-CF6DC8314790}"/>
          </ac:spMkLst>
        </pc:spChg>
        <pc:picChg chg="add del">
          <ac:chgData name="Alois Klotz" userId="0e7873f3-c968-46a8-ac9c-5d38456ab073" providerId="ADAL" clId="{D6200120-B8D2-4CDE-9596-839D6B17ECCA}" dt="2023-02-09T17:37:47.588" v="17" actId="478"/>
          <ac:picMkLst>
            <pc:docMk/>
            <pc:sldMk cId="3827835845" sldId="259"/>
            <ac:picMk id="3073" creationId="{789F2150-AFC6-4C89-A5DC-5E5998F20325}"/>
          </ac:picMkLst>
        </pc:picChg>
        <pc:picChg chg="add mod">
          <ac:chgData name="Alois Klotz" userId="0e7873f3-c968-46a8-ac9c-5d38456ab073" providerId="ADAL" clId="{D6200120-B8D2-4CDE-9596-839D6B17ECCA}" dt="2023-02-09T17:38:23.163" v="21" actId="1076"/>
          <ac:picMkLst>
            <pc:docMk/>
            <pc:sldMk cId="3827835845" sldId="259"/>
            <ac:picMk id="3077" creationId="{3332ED03-0C78-4690-92D2-0174949D2AFF}"/>
          </ac:picMkLst>
        </pc:picChg>
      </pc:sldChg>
      <pc:sldChg chg="addSp modSp">
        <pc:chgData name="Alois Klotz" userId="0e7873f3-c968-46a8-ac9c-5d38456ab073" providerId="ADAL" clId="{D6200120-B8D2-4CDE-9596-839D6B17ECCA}" dt="2023-02-09T17:55:02.200" v="60" actId="1076"/>
        <pc:sldMkLst>
          <pc:docMk/>
          <pc:sldMk cId="4244353101" sldId="260"/>
        </pc:sldMkLst>
        <pc:spChg chg="mod">
          <ac:chgData name="Alois Klotz" userId="0e7873f3-c968-46a8-ac9c-5d38456ab073" providerId="ADAL" clId="{D6200120-B8D2-4CDE-9596-839D6B17ECCA}" dt="2023-02-09T17:40:16.762" v="37" actId="14100"/>
          <ac:spMkLst>
            <pc:docMk/>
            <pc:sldMk cId="4244353101" sldId="260"/>
            <ac:spMk id="3" creationId="{8FCD52CE-FAD4-95DC-852F-E8A9A4205408}"/>
          </ac:spMkLst>
        </pc:spChg>
        <pc:picChg chg="add mod">
          <ac:chgData name="Alois Klotz" userId="0e7873f3-c968-46a8-ac9c-5d38456ab073" providerId="ADAL" clId="{D6200120-B8D2-4CDE-9596-839D6B17ECCA}" dt="2023-02-09T17:55:02.200" v="60" actId="1076"/>
          <ac:picMkLst>
            <pc:docMk/>
            <pc:sldMk cId="4244353101" sldId="260"/>
            <ac:picMk id="6146" creationId="{AB6461D9-9844-4FA0-A125-B8095609FDE4}"/>
          </ac:picMkLst>
        </pc:picChg>
      </pc:sldChg>
      <pc:sldChg chg="addSp modSp">
        <pc:chgData name="Alois Klotz" userId="0e7873f3-c968-46a8-ac9c-5d38456ab073" providerId="ADAL" clId="{D6200120-B8D2-4CDE-9596-839D6B17ECCA}" dt="2023-02-09T17:55:17.368" v="64" actId="1076"/>
        <pc:sldMkLst>
          <pc:docMk/>
          <pc:sldMk cId="1304491327" sldId="261"/>
        </pc:sldMkLst>
        <pc:spChg chg="mod">
          <ac:chgData name="Alois Klotz" userId="0e7873f3-c968-46a8-ac9c-5d38456ab073" providerId="ADAL" clId="{D6200120-B8D2-4CDE-9596-839D6B17ECCA}" dt="2023-02-09T17:50:28.303" v="42"/>
          <ac:spMkLst>
            <pc:docMk/>
            <pc:sldMk cId="1304491327" sldId="261"/>
            <ac:spMk id="3" creationId="{3B3202C7-E958-00E1-A731-B2B507909DF7}"/>
          </ac:spMkLst>
        </pc:spChg>
        <pc:picChg chg="add mod">
          <ac:chgData name="Alois Klotz" userId="0e7873f3-c968-46a8-ac9c-5d38456ab073" providerId="ADAL" clId="{D6200120-B8D2-4CDE-9596-839D6B17ECCA}" dt="2023-02-09T17:55:17.368" v="64" actId="1076"/>
          <ac:picMkLst>
            <pc:docMk/>
            <pc:sldMk cId="1304491327" sldId="261"/>
            <ac:picMk id="4098" creationId="{4C97F623-68AE-4576-8EAA-B6CEEC1A2EB0}"/>
          </ac:picMkLst>
        </pc:picChg>
      </pc:sldChg>
      <pc:sldChg chg="addSp modSp">
        <pc:chgData name="Alois Klotz" userId="0e7873f3-c968-46a8-ac9c-5d38456ab073" providerId="ADAL" clId="{D6200120-B8D2-4CDE-9596-839D6B17ECCA}" dt="2023-02-09T17:55:42.928" v="66" actId="1076"/>
        <pc:sldMkLst>
          <pc:docMk/>
          <pc:sldMk cId="2044390298" sldId="262"/>
        </pc:sldMkLst>
        <pc:spChg chg="mod">
          <ac:chgData name="Alois Klotz" userId="0e7873f3-c968-46a8-ac9c-5d38456ab073" providerId="ADAL" clId="{D6200120-B8D2-4CDE-9596-839D6B17ECCA}" dt="2023-02-09T17:51:26.507" v="49"/>
          <ac:spMkLst>
            <pc:docMk/>
            <pc:sldMk cId="2044390298" sldId="262"/>
            <ac:spMk id="3" creationId="{11A1548B-4181-F6D6-374D-7CB82146A8C4}"/>
          </ac:spMkLst>
        </pc:spChg>
        <pc:picChg chg="add mod">
          <ac:chgData name="Alois Klotz" userId="0e7873f3-c968-46a8-ac9c-5d38456ab073" providerId="ADAL" clId="{D6200120-B8D2-4CDE-9596-839D6B17ECCA}" dt="2023-02-09T17:55:42.928" v="66" actId="1076"/>
          <ac:picMkLst>
            <pc:docMk/>
            <pc:sldMk cId="2044390298" sldId="262"/>
            <ac:picMk id="7170" creationId="{8FEC5DC6-9021-4179-99B3-8603BFBB98C1}"/>
          </ac:picMkLst>
        </pc:picChg>
      </pc:sldChg>
      <pc:sldChg chg="addSp modSp">
        <pc:chgData name="Alois Klotz" userId="0e7873f3-c968-46a8-ac9c-5d38456ab073" providerId="ADAL" clId="{D6200120-B8D2-4CDE-9596-839D6B17ECCA}" dt="2023-02-09T17:52:48.432" v="53" actId="14100"/>
        <pc:sldMkLst>
          <pc:docMk/>
          <pc:sldMk cId="2468761382" sldId="263"/>
        </pc:sldMkLst>
        <pc:picChg chg="add mod">
          <ac:chgData name="Alois Klotz" userId="0e7873f3-c968-46a8-ac9c-5d38456ab073" providerId="ADAL" clId="{D6200120-B8D2-4CDE-9596-839D6B17ECCA}" dt="2023-02-09T17:52:48.432" v="53" actId="14100"/>
          <ac:picMkLst>
            <pc:docMk/>
            <pc:sldMk cId="2468761382" sldId="263"/>
            <ac:picMk id="5122" creationId="{96540F05-9F01-443B-95EC-67AC0A7B4CC8}"/>
          </ac:picMkLst>
        </pc:picChg>
      </pc:sldChg>
      <pc:sldChg chg="modSp">
        <pc:chgData name="Alois Klotz" userId="0e7873f3-c968-46a8-ac9c-5d38456ab073" providerId="ADAL" clId="{D6200120-B8D2-4CDE-9596-839D6B17ECCA}" dt="2023-02-09T17:54:11.840" v="58" actId="1076"/>
        <pc:sldMkLst>
          <pc:docMk/>
          <pc:sldMk cId="2914769213" sldId="265"/>
        </pc:sldMkLst>
        <pc:spChg chg="mod">
          <ac:chgData name="Alois Klotz" userId="0e7873f3-c968-46a8-ac9c-5d38456ab073" providerId="ADAL" clId="{D6200120-B8D2-4CDE-9596-839D6B17ECCA}" dt="2023-02-09T17:54:06.879" v="57"/>
          <ac:spMkLst>
            <pc:docMk/>
            <pc:sldMk cId="2914769213" sldId="265"/>
            <ac:spMk id="5" creationId="{11C35844-65ED-E55F-1F95-1AFC8C782995}"/>
          </ac:spMkLst>
        </pc:spChg>
        <pc:picChg chg="mod">
          <ac:chgData name="Alois Klotz" userId="0e7873f3-c968-46a8-ac9c-5d38456ab073" providerId="ADAL" clId="{D6200120-B8D2-4CDE-9596-839D6B17ECCA}" dt="2023-02-09T17:54:11.840" v="58" actId="1076"/>
          <ac:picMkLst>
            <pc:docMk/>
            <pc:sldMk cId="2914769213" sldId="265"/>
            <ac:picMk id="11" creationId="{486627E8-B8EB-6D73-CE88-BB84D842D68C}"/>
          </ac:picMkLst>
        </pc:picChg>
      </pc:sldChg>
    </pc:docChg>
  </pc:docChgLst>
  <pc:docChgLst>
    <pc:chgData name="Alois Klotz" userId="0e7873f3-c968-46a8-ac9c-5d38456ab073" providerId="ADAL" clId="{D11E8E82-5F17-457A-8720-7AF21C5B45CE}"/>
    <pc:docChg chg="modSld">
      <pc:chgData name="Alois Klotz" userId="0e7873f3-c968-46a8-ac9c-5d38456ab073" providerId="ADAL" clId="{D11E8E82-5F17-457A-8720-7AF21C5B45CE}" dt="2023-02-09T17:57:46.232" v="7" actId="20577"/>
      <pc:docMkLst>
        <pc:docMk/>
      </pc:docMkLst>
      <pc:sldChg chg="modSp">
        <pc:chgData name="Alois Klotz" userId="0e7873f3-c968-46a8-ac9c-5d38456ab073" providerId="ADAL" clId="{D11E8E82-5F17-457A-8720-7AF21C5B45CE}" dt="2023-02-09T17:57:46.232" v="7" actId="20577"/>
        <pc:sldMkLst>
          <pc:docMk/>
          <pc:sldMk cId="2048165592" sldId="256"/>
        </pc:sldMkLst>
        <pc:spChg chg="mod">
          <ac:chgData name="Alois Klotz" userId="0e7873f3-c968-46a8-ac9c-5d38456ab073" providerId="ADAL" clId="{D11E8E82-5F17-457A-8720-7AF21C5B45CE}" dt="2023-02-09T17:57:42.710" v="0"/>
          <ac:spMkLst>
            <pc:docMk/>
            <pc:sldMk cId="2048165592" sldId="256"/>
            <ac:spMk id="2" creationId="{4A36CC4A-1561-6622-D1E4-48B8586D9435}"/>
          </ac:spMkLst>
        </pc:spChg>
        <pc:spChg chg="mod">
          <ac:chgData name="Alois Klotz" userId="0e7873f3-c968-46a8-ac9c-5d38456ab073" providerId="ADAL" clId="{D11E8E82-5F17-457A-8720-7AF21C5B45CE}" dt="2023-02-09T17:57:46.232" v="7" actId="20577"/>
          <ac:spMkLst>
            <pc:docMk/>
            <pc:sldMk cId="2048165592" sldId="256"/>
            <ac:spMk id="3" creationId="{5C62235B-9499-73B2-5A09-F6687C2583F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1FD17A-6F36-D5AE-4F92-57886ACB6B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C00000"/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5AEFCD7-63A2-7009-5A8C-BE530E3E42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  <a:endParaRPr lang="de-AT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7AD6267-D3DB-56D1-13A8-8BBB7DDB8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BFCA3-41D1-4D68-A37B-823A1DC56090}" type="datetimeFigureOut">
              <a:rPr lang="de-AT" smtClean="0"/>
              <a:t>09.02.2023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1F3A396-177B-EECF-CE0C-D31B907DD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710FB6A-804A-DC5B-1148-CA44D2BB7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0F6A-1414-4E35-8FE3-52CC784236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6585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CB2DDC-D6DD-E3F6-F7E2-E29A07DC3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0528C08-26ED-0D77-B61F-BC97BDFB81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685800" indent="-228600">
              <a:buFont typeface="Symbol" panose="05050102010706020507" pitchFamily="18" charset="2"/>
              <a:buChar char="-"/>
              <a:defRPr/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1F68CC-E19F-EC3E-2215-EBB075686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BFCA3-41D1-4D68-A37B-823A1DC56090}" type="datetimeFigureOut">
              <a:rPr lang="de-AT" smtClean="0"/>
              <a:t>09.02.2023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1845B3E-A26A-357D-F13C-2024C0EC5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EA76C4D-E11A-F1A3-B786-37EBA74C3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0F6A-1414-4E35-8FE3-52CC784236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42910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7C5E3C-F4E0-0039-D6E6-305D4CB8E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CC0F003-1C3C-3C41-C027-C54B8D5D49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93C162-F823-9BDA-301D-F9D749A7B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BFCA3-41D1-4D68-A37B-823A1DC56090}" type="datetimeFigureOut">
              <a:rPr lang="de-AT" smtClean="0"/>
              <a:t>09.02.2023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7FDF31E-E9EE-0D92-67EA-3415E2BC9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0F0719C-2C7A-64D0-889B-C97E03DA5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0F6A-1414-4E35-8FE3-52CC784236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9483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18F657-E05F-C89D-798C-94D2BCC61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614709-359E-FD25-A3A9-9F7844A086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B06A7B4-64E3-522B-CA07-5975B7A535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8B57026-91B7-EEE4-BCE6-99FB94CAE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BFCA3-41D1-4D68-A37B-823A1DC56090}" type="datetimeFigureOut">
              <a:rPr lang="de-AT" smtClean="0"/>
              <a:t>09.02.2023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564432C-61E6-8F96-52CD-06B8D6C26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F02D7FA-FD23-5B48-ACD4-A30946679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0F6A-1414-4E35-8FE3-52CC784236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4137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10C4BC-9713-EC42-E1C3-EB548083F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4B06D4B-E297-E2F8-7C5D-3A29AFF206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04B3B11-23A3-2840-F3D4-C114CD3A5C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05BCE83-8AF6-1661-9F56-FABC2684E2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AFB6BB4-A1B8-7691-947F-1B42E61F58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ADEEF15-89A8-2D12-1B47-604AA165D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BFCA3-41D1-4D68-A37B-823A1DC56090}" type="datetimeFigureOut">
              <a:rPr lang="de-AT" smtClean="0"/>
              <a:t>09.02.2023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8F842B7-D7A4-C885-9EED-4A52700DC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E01A6AF-746E-8B6A-42A5-198433E79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0F6A-1414-4E35-8FE3-52CC784236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6930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72838F-88A2-F166-F113-0B63268BD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410D38B-1D7F-3278-3F6C-4A9362FBF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BFCA3-41D1-4D68-A37B-823A1DC56090}" type="datetimeFigureOut">
              <a:rPr lang="de-AT" smtClean="0"/>
              <a:t>09.02.2023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6F16899-5512-5C9E-D7D5-B324564E2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99A8428-97A2-44A9-274D-2F3092751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0F6A-1414-4E35-8FE3-52CC784236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8575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24CC367-A1DB-B32E-B7F1-91F24080C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BFCA3-41D1-4D68-A37B-823A1DC56090}" type="datetimeFigureOut">
              <a:rPr lang="de-AT" smtClean="0"/>
              <a:t>09.02.2023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F8B5ED4-53ED-6E70-5DB9-6A7594522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CDD3B76-6046-6BBA-A802-4F515D806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0F6A-1414-4E35-8FE3-52CC784236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9140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CF581A-FC28-DB13-1990-FC708AC01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31A8F41-21E2-8E9F-BE91-5854E54488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C31D21F-A817-2EB6-EBCF-037E07099E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7BBDFA1-963E-5FAB-0616-EAC86083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BFCA3-41D1-4D68-A37B-823A1DC56090}" type="datetimeFigureOut">
              <a:rPr lang="de-AT" smtClean="0"/>
              <a:t>09.02.2023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235299A-837B-2DCC-EBA4-CD56E23D5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955FE0A-DF19-025E-4645-125EC90CC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0F6A-1414-4E35-8FE3-52CC784236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85425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55C1B8-9DE6-6902-A6BC-097147489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358C69A-238D-64A6-9BF4-D8220336A7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BFFD883-5B0F-A72C-BEFE-EE92112222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E0D470C-33C4-E0B1-FEDD-3D3FC082D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BFCA3-41D1-4D68-A37B-823A1DC56090}" type="datetimeFigureOut">
              <a:rPr lang="de-AT" smtClean="0"/>
              <a:t>09.02.2023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5D978D9-C58E-75CE-0D34-3181D56BF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A2DAC1D-C0FC-3950-B38A-6FD577081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0F6A-1414-4E35-8FE3-52CC784236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8391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359E84-B259-C97F-2808-AE52D2049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EA887FB-F41D-E0B5-1F1C-FD98782011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ABF6D8E-6E3C-26DE-28B2-69DD818D3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BFCA3-41D1-4D68-A37B-823A1DC56090}" type="datetimeFigureOut">
              <a:rPr lang="de-AT" smtClean="0"/>
              <a:t>09.02.2023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20988B7-BB61-3D8A-24E6-D3EBEC6AF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7E252A5-C65F-7A0B-B391-C9C80BAAD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0F6A-1414-4E35-8FE3-52CC784236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814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66250CD3-4CFB-41F0-BE3C-91C90DEA16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C864898-F024-1FBF-8D5D-EAABB3C481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42DAABD-A446-B063-DC23-F0A4C03E6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BFCA3-41D1-4D68-A37B-823A1DC56090}" type="datetimeFigureOut">
              <a:rPr lang="de-AT" smtClean="0"/>
              <a:t>09.02.2023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4B1E092-F915-B0BD-1792-D80F1F6D3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EE35EC9-622D-F353-3D66-430512C39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0F6A-1414-4E35-8FE3-52CC784236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78366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6398E3EA-35C3-7F8E-B51E-183D43389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1184B51-2B49-2C32-A36C-21141D46E8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898410A-820F-9EBF-62B5-6E19BFE842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3BFCA3-41D1-4D68-A37B-823A1DC56090}" type="datetimeFigureOut">
              <a:rPr lang="de-AT" smtClean="0"/>
              <a:t>09.02.2023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AE99AFE-4D1D-FB30-6B5C-E3697C190C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78AA68-8E19-38D8-4C0D-4B9DEF8A16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A0F6A-1414-4E35-8FE3-52CC7842361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62374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Ergonomie_Bildschirm.png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sa/3.0/de/deed.en" TargetMode="External"/><Relationship Id="rId4" Type="http://schemas.openxmlformats.org/officeDocument/2006/relationships/hyperlink" Target="https://en.wikipedia.org/wiki/en:Creative_Commons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forms.office.com/Pages/ResponsePage.aspx?id=AkokVAb41UyTy6llfez7l_NzeA5oyahGrJxdOEVqsHNUQVRUSzU3N0ZCUUlIVDFTOE5DQ0tTRjFVRy4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5000" r="-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36CC4A-1561-6622-D1E4-48B8586D94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b="1" dirty="0"/>
              <a:t>Datensicherheit</a:t>
            </a:r>
            <a:r>
              <a:rPr lang="de-DE" dirty="0"/>
              <a:t> </a:t>
            </a:r>
            <a:endParaRPr lang="de-AT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C62235B-9499-73B2-5A09-F6687C2583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AT" dirty="0"/>
              <a:t>Easy4me</a:t>
            </a:r>
          </a:p>
        </p:txBody>
      </p:sp>
    </p:spTree>
    <p:extLst>
      <p:ext uri="{BB962C8B-B14F-4D97-AF65-F5344CB8AC3E}">
        <p14:creationId xmlns:p14="http://schemas.microsoft.com/office/powerpoint/2010/main" val="204816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BFBF43-D2AB-436C-AD76-1B7B0637C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Benutzeridentifikation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E56527C-6E63-A0E4-A454-BE1FB24C7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9839"/>
            <a:ext cx="10515600" cy="615778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Nur berechtigte Benutzer können auf Daten zugreifen!</a:t>
            </a:r>
            <a:endParaRPr lang="de-AT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9C52ACCC-9ED9-F50D-EB4C-272011EFE48D}"/>
              </a:ext>
            </a:extLst>
          </p:cNvPr>
          <p:cNvSpPr txBox="1"/>
          <p:nvPr/>
        </p:nvSpPr>
        <p:spPr>
          <a:xfrm>
            <a:off x="4918387" y="5153267"/>
            <a:ext cx="5751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dirty="0"/>
              <a:t>Anmeldung mit Handysignatur  </a:t>
            </a:r>
            <a:br>
              <a:rPr lang="de-AT" dirty="0"/>
            </a:br>
            <a:r>
              <a:rPr lang="de-AT" dirty="0"/>
              <a:t>Zwei-Faktor-Authentifizierung (Passwort und App)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D3ED456E-FC79-FF77-5950-A7C137C54F6E}"/>
              </a:ext>
            </a:extLst>
          </p:cNvPr>
          <p:cNvSpPr txBox="1"/>
          <p:nvPr/>
        </p:nvSpPr>
        <p:spPr>
          <a:xfrm>
            <a:off x="1215957" y="5153267"/>
            <a:ext cx="17299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/>
              <a:t>Anmelden mit </a:t>
            </a:r>
            <a:r>
              <a:rPr lang="de-AT" b="1" dirty="0">
                <a:solidFill>
                  <a:srgbClr val="FF0000"/>
                </a:solidFill>
              </a:rPr>
              <a:t>…</a:t>
            </a:r>
            <a:br>
              <a:rPr lang="de-AT" dirty="0"/>
            </a:br>
            <a:r>
              <a:rPr lang="de-AT" dirty="0"/>
              <a:t>und </a:t>
            </a:r>
            <a:r>
              <a:rPr lang="de-AT" b="1" dirty="0">
                <a:solidFill>
                  <a:srgbClr val="FF0000"/>
                </a:solidFill>
              </a:rPr>
              <a:t>…</a:t>
            </a:r>
          </a:p>
        </p:txBody>
      </p:sp>
      <p:pic>
        <p:nvPicPr>
          <p:cNvPr id="1026" name="Picture 2" descr="https://www.easy4me.info/downloads/workfiles/cg/images/3praesentation/cg-login.png">
            <a:extLst>
              <a:ext uri="{FF2B5EF4-FFF2-40B4-BE49-F238E27FC236}">
                <a16:creationId xmlns:a16="http://schemas.microsoft.com/office/drawing/2014/main" id="{03A6C3D1-A958-448A-A5A6-B447F4405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133600"/>
            <a:ext cx="102489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927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91F2D0-002A-6D90-E1E3-6F4C41F36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Ein Netzwerk verbindet Geräte</a:t>
            </a:r>
          </a:p>
        </p:txBody>
      </p:sp>
      <p:pic>
        <p:nvPicPr>
          <p:cNvPr id="2050" name="Picture 2" descr="https://www.easy4me.info/downloads/workfiles/cg/images/3praesentation/cg-netzwerk.png">
            <a:extLst>
              <a:ext uri="{FF2B5EF4-FFF2-40B4-BE49-F238E27FC236}">
                <a16:creationId xmlns:a16="http://schemas.microsoft.com/office/drawing/2014/main" id="{6F6C30B5-ECB7-478A-A254-A227140D0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562342"/>
            <a:ext cx="8307532" cy="4871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531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C1DB2E-C7FC-1A96-0683-1B82A7EA5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Datensicherung - Backup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EB8E85D-A80A-D0F7-D4F3-5CDCD0609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602579" cy="2527847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Warum: Defekte, Diebstahl, Malware und Feuer …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 </a:t>
            </a:r>
            <a:r>
              <a:rPr lang="de-DE" dirty="0">
                <a:solidFill>
                  <a:srgbClr val="FF0000"/>
                </a:solidFill>
              </a:rPr>
              <a:t>…</a:t>
            </a:r>
            <a:r>
              <a:rPr lang="de-DE" dirty="0"/>
              <a:t> auf externe Datenträger oder in die Cloud.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Backups müssen an einem </a:t>
            </a:r>
            <a:r>
              <a:rPr lang="de-DE" dirty="0">
                <a:solidFill>
                  <a:srgbClr val="FF0000"/>
                </a:solidFill>
              </a:rPr>
              <a:t>…</a:t>
            </a:r>
            <a:r>
              <a:rPr lang="de-DE" dirty="0"/>
              <a:t>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 </a:t>
            </a:r>
            <a:r>
              <a:rPr lang="de-AT" dirty="0"/>
              <a:t>Aufbewahrung an einem anderen Ort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AT" dirty="0"/>
              <a:t>Wiederherstellung der Daten muss möglich sein und getestet werden!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C73A0C6-A650-8013-334A-EDB05D1FE1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6031" y="4341430"/>
            <a:ext cx="2135758" cy="1430958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F51C159-D8CB-645E-C99E-45E5C75E7800}"/>
              </a:ext>
            </a:extLst>
          </p:cNvPr>
          <p:cNvSpPr txBox="1"/>
          <p:nvPr/>
        </p:nvSpPr>
        <p:spPr>
          <a:xfrm>
            <a:off x="2271530" y="5987342"/>
            <a:ext cx="1965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Externe Festplatte</a:t>
            </a:r>
            <a:endParaRPr lang="de-AT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E941034-F677-1B76-0B48-8AD2D13A5C91}"/>
              </a:ext>
            </a:extLst>
          </p:cNvPr>
          <p:cNvSpPr txBox="1"/>
          <p:nvPr/>
        </p:nvSpPr>
        <p:spPr>
          <a:xfrm>
            <a:off x="6901644" y="5989520"/>
            <a:ext cx="2539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Sicherung in der Cloud</a:t>
            </a:r>
            <a:endParaRPr lang="de-AT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4FA8007B-EFB2-4EA8-AA4B-C2D5CCBC71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50ED1E17-59E6-4D78-B0D9-CF6DC83147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025" y="5207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de-DE" altLang="de-DE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Ablaufplanung: regelmäßige Backups</a:t>
            </a:r>
            <a:endParaRPr kumimoji="0" lang="de-DE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77" name="Picture 5" descr="https://www.easy4me.info/downloads/workfiles/cg/images/3praesentation/cg-cloud.png">
            <a:extLst>
              <a:ext uri="{FF2B5EF4-FFF2-40B4-BE49-F238E27FC236}">
                <a16:creationId xmlns:a16="http://schemas.microsoft.com/office/drawing/2014/main" id="{3332ED03-0C78-4690-92D2-0174949D2A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779" y="4115038"/>
            <a:ext cx="3048000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783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29D7F1-FE6F-E8AB-88CA-B24248661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Malware - Schadsoftware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CD52CE-FAD4-95DC-852F-E8A9A4205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73228"/>
            <a:ext cx="10515600" cy="2223364"/>
          </a:xfrm>
        </p:spPr>
        <p:txBody>
          <a:bodyPr>
            <a:normAutofit/>
          </a:bodyPr>
          <a:lstStyle/>
          <a:p>
            <a:r>
              <a:rPr lang="de-DE" b="1" dirty="0"/>
              <a:t>Viren</a:t>
            </a:r>
            <a:r>
              <a:rPr lang="de-DE" dirty="0"/>
              <a:t> verbreiten sich selbständig</a:t>
            </a:r>
          </a:p>
          <a:p>
            <a:r>
              <a:rPr lang="de-DE" dirty="0"/>
              <a:t> </a:t>
            </a:r>
            <a:r>
              <a:rPr lang="de-DE" b="1" dirty="0"/>
              <a:t>Trojaner</a:t>
            </a:r>
            <a:r>
              <a:rPr lang="de-DE" dirty="0"/>
              <a:t>: wird unabsichtlich installiert</a:t>
            </a:r>
          </a:p>
          <a:p>
            <a:r>
              <a:rPr lang="de-DE" dirty="0"/>
              <a:t> </a:t>
            </a:r>
            <a:r>
              <a:rPr lang="de-DE" b="1" dirty="0"/>
              <a:t>Spyware</a:t>
            </a:r>
            <a:r>
              <a:rPr lang="de-DE" dirty="0"/>
              <a:t>/</a:t>
            </a:r>
            <a:r>
              <a:rPr lang="de-DE" b="1" dirty="0"/>
              <a:t>Adware</a:t>
            </a:r>
            <a:r>
              <a:rPr lang="de-DE" dirty="0"/>
              <a:t>: spionieren Anwender aus</a:t>
            </a:r>
          </a:p>
          <a:p>
            <a:r>
              <a:rPr lang="de-DE" dirty="0"/>
              <a:t> </a:t>
            </a:r>
            <a:r>
              <a:rPr lang="de-DE" b="1" dirty="0"/>
              <a:t>Ransomware</a:t>
            </a:r>
            <a:r>
              <a:rPr lang="de-DE" dirty="0"/>
              <a:t>: verschlüsselt Daten und erpresst Lösegeld</a:t>
            </a:r>
          </a:p>
        </p:txBody>
      </p:sp>
      <p:pic>
        <p:nvPicPr>
          <p:cNvPr id="6146" name="Picture 2" descr="https://www.easy4me.info/downloads/workfiles/cg/images/3praesentation/cg-ransomware.png">
            <a:extLst>
              <a:ext uri="{FF2B5EF4-FFF2-40B4-BE49-F238E27FC236}">
                <a16:creationId xmlns:a16="http://schemas.microsoft.com/office/drawing/2014/main" id="{AB6461D9-9844-4FA0-A125-B8095609F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751259"/>
            <a:ext cx="5972175" cy="28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35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9C5162-4997-C017-387A-31AE2A08E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Schutz vor Computerviren und Malware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B3202C7-E958-00E1-A731-B2B507909D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511715" cy="2318358"/>
          </a:xfrm>
        </p:spPr>
        <p:txBody>
          <a:bodyPr>
            <a:normAutofit lnSpcReduction="10000"/>
          </a:bodyPr>
          <a:lstStyle/>
          <a:p>
            <a:r>
              <a:rPr lang="de-DE" dirty="0"/>
              <a:t>Keine Programme/Apps aus unsicheren Quellen</a:t>
            </a:r>
          </a:p>
          <a:p>
            <a:r>
              <a:rPr lang="de-DE" dirty="0"/>
              <a:t>Vorsicht bei E-Mail-Anhängen!</a:t>
            </a:r>
          </a:p>
          <a:p>
            <a:r>
              <a:rPr lang="de-DE" dirty="0"/>
              <a:t>Antivirensoftware verwenden </a:t>
            </a:r>
            <a:r>
              <a:rPr lang="de-DE" dirty="0">
                <a:effectLst/>
              </a:rPr>
              <a:t>(Bei Windows bereits installiert!)</a:t>
            </a:r>
            <a:endParaRPr lang="de-DE" dirty="0"/>
          </a:p>
          <a:p>
            <a:r>
              <a:rPr lang="de-DE" dirty="0"/>
              <a:t>Sicherheitsupdates anwenden</a:t>
            </a:r>
            <a:endParaRPr lang="de-AT" dirty="0"/>
          </a:p>
        </p:txBody>
      </p:sp>
      <p:pic>
        <p:nvPicPr>
          <p:cNvPr id="4098" name="Picture 2" descr="https://www.easy4me.info/downloads/workfiles/cg/images/3praesentation/cg-virenschutz.png">
            <a:extLst>
              <a:ext uri="{FF2B5EF4-FFF2-40B4-BE49-F238E27FC236}">
                <a16:creationId xmlns:a16="http://schemas.microsoft.com/office/drawing/2014/main" id="{4C97F623-68AE-4576-8EAA-B6CEEC1A2E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264" y="2784824"/>
            <a:ext cx="6854536" cy="3408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4491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DE07C3-EABF-0C20-442A-B4FDAF620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Arten von Software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1A1548B-4181-F6D6-374D-7CB82146A8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488089"/>
          </a:xfrm>
        </p:spPr>
        <p:txBody>
          <a:bodyPr>
            <a:normAutofit/>
          </a:bodyPr>
          <a:lstStyle/>
          <a:p>
            <a:r>
              <a:rPr lang="de-DE" b="1" dirty="0"/>
              <a:t> </a:t>
            </a:r>
            <a:r>
              <a:rPr lang="de-DE" b="1" dirty="0" err="1"/>
              <a:t>OpenSource</a:t>
            </a:r>
            <a:r>
              <a:rPr lang="de-DE" dirty="0"/>
              <a:t>: kostenlos, Programmcode frei verfügbar</a:t>
            </a:r>
          </a:p>
          <a:p>
            <a:r>
              <a:rPr lang="de-DE" b="1" dirty="0"/>
              <a:t> Kommerzielle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/>
              <a:t>: müssen bezahlt werden</a:t>
            </a:r>
          </a:p>
          <a:p>
            <a:r>
              <a:rPr lang="de-DE" b="1" dirty="0"/>
              <a:t>Shareware</a:t>
            </a:r>
            <a:r>
              <a:rPr lang="de-DE" dirty="0"/>
              <a:t>: erst testen, dann zahlen</a:t>
            </a:r>
          </a:p>
          <a:p>
            <a:r>
              <a:rPr lang="de-DE" b="1" dirty="0"/>
              <a:t> Freeware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/>
              <a:t>: kostenlos</a:t>
            </a:r>
          </a:p>
        </p:txBody>
      </p:sp>
      <p:pic>
        <p:nvPicPr>
          <p:cNvPr id="7170" name="Picture 2" descr="https://www.easy4me.info/downloads/workfiles/cg/images/3praesentation/cg-software.png">
            <a:extLst>
              <a:ext uri="{FF2B5EF4-FFF2-40B4-BE49-F238E27FC236}">
                <a16:creationId xmlns:a16="http://schemas.microsoft.com/office/drawing/2014/main" id="{8FEC5DC6-9021-4179-99B3-8603BFBB9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732" y="4169785"/>
            <a:ext cx="10248900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4390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D2EE35-0B23-CBFE-C1D6-EBAB61F9F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Lizenzierung von Software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F2BAC2A-ACE5-E7E3-39C8-22F4527C12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6248401" cy="300614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AT" sz="2400" dirty="0"/>
              <a:t>Benutzerlizenz – </a:t>
            </a:r>
            <a:r>
              <a:rPr lang="de-AT" sz="2400" dirty="0">
                <a:solidFill>
                  <a:srgbClr val="FF0000"/>
                </a:solidFill>
              </a:rPr>
              <a:t>EULA</a:t>
            </a:r>
            <a:r>
              <a:rPr lang="de-AT" sz="2400" dirty="0"/>
              <a:t>: </a:t>
            </a:r>
            <a:r>
              <a:rPr lang="de-AT" sz="2400" dirty="0">
                <a:solidFill>
                  <a:srgbClr val="FF0000"/>
                </a:solidFill>
              </a:rPr>
              <a:t>E</a:t>
            </a:r>
            <a:r>
              <a:rPr lang="de-AT" sz="2400" dirty="0"/>
              <a:t>nd </a:t>
            </a:r>
            <a:r>
              <a:rPr lang="de-AT" sz="2400" dirty="0">
                <a:solidFill>
                  <a:srgbClr val="FF0000"/>
                </a:solidFill>
              </a:rPr>
              <a:t>U</a:t>
            </a:r>
            <a:r>
              <a:rPr lang="de-AT" sz="2400" dirty="0"/>
              <a:t>ser </a:t>
            </a:r>
            <a:r>
              <a:rPr lang="de-AT" sz="2400" dirty="0">
                <a:solidFill>
                  <a:srgbClr val="FF0000"/>
                </a:solidFill>
              </a:rPr>
              <a:t>L</a:t>
            </a:r>
            <a:r>
              <a:rPr lang="de-AT" sz="2400" dirty="0"/>
              <a:t>icense </a:t>
            </a:r>
            <a:r>
              <a:rPr lang="de-AT" sz="2400" dirty="0">
                <a:solidFill>
                  <a:srgbClr val="FF0000"/>
                </a:solidFill>
              </a:rPr>
              <a:t>A</a:t>
            </a:r>
            <a:r>
              <a:rPr lang="de-AT" sz="2400" dirty="0"/>
              <a:t>greement legt die Nutzungsmöglichkeiten fest.</a:t>
            </a:r>
          </a:p>
          <a:p>
            <a:pPr>
              <a:spcAft>
                <a:spcPts val="600"/>
              </a:spcAft>
            </a:pPr>
            <a:r>
              <a:rPr lang="de-AT" sz="2400" dirty="0"/>
              <a:t>Merkmal für lizensierte Software: </a:t>
            </a:r>
            <a:r>
              <a:rPr lang="de-AT" sz="2400" dirty="0">
                <a:solidFill>
                  <a:srgbClr val="FF0000"/>
                </a:solidFill>
              </a:rPr>
              <a:t>Produkt-ID</a:t>
            </a:r>
            <a:r>
              <a:rPr lang="de-AT" sz="2400" dirty="0"/>
              <a:t> und Registrierungscode</a:t>
            </a:r>
          </a:p>
          <a:p>
            <a:pPr lvl="0">
              <a:spcAft>
                <a:spcPts val="600"/>
              </a:spcAft>
            </a:pPr>
            <a:r>
              <a:rPr lang="de-DE" sz="2400" dirty="0"/>
              <a:t>zu finden: z. B. in Word – Datei &gt; Konto</a:t>
            </a:r>
            <a:endParaRPr lang="de-AT" sz="2400" dirty="0"/>
          </a:p>
        </p:txBody>
      </p:sp>
      <p:pic>
        <p:nvPicPr>
          <p:cNvPr id="5122" name="Picture 2" descr="https://www.easy4me.info/downloads/workfiles/cg/images/3praesentation/cg-lizenz.png">
            <a:extLst>
              <a:ext uri="{FF2B5EF4-FFF2-40B4-BE49-F238E27FC236}">
                <a16:creationId xmlns:a16="http://schemas.microsoft.com/office/drawing/2014/main" id="{96540F05-9F01-443B-95EC-67AC0A7B4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118" y="737754"/>
            <a:ext cx="4623449" cy="5299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8761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7D6029-97CD-EC74-76E1-47A6F0AAA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10672" cy="880015"/>
          </a:xfrm>
        </p:spPr>
        <p:txBody>
          <a:bodyPr>
            <a:normAutofit/>
          </a:bodyPr>
          <a:lstStyle/>
          <a:p>
            <a:r>
              <a:rPr lang="de-DE" sz="4000" dirty="0"/>
              <a:t>… - Optimale Gestaltung des Arbeitsplatzes</a:t>
            </a:r>
            <a:endParaRPr lang="de-AT" sz="400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96D2FEE-8FAE-12D4-A2E5-1A745E3187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247" y="1507342"/>
            <a:ext cx="10515600" cy="1068354"/>
          </a:xfrm>
        </p:spPr>
        <p:txBody>
          <a:bodyPr/>
          <a:lstStyle/>
          <a:p>
            <a:r>
              <a:rPr lang="de-DE" dirty="0"/>
              <a:t>Keine Blendung – kein Gegenlicht</a:t>
            </a:r>
          </a:p>
          <a:p>
            <a:r>
              <a:rPr lang="de-DE" dirty="0"/>
              <a:t>Pausen einlegen, sich bewegen, Dehnungsübungen</a:t>
            </a:r>
            <a:endParaRPr lang="de-AT" dirty="0"/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156C8F3E-BA2D-2B81-E102-D92506928216}"/>
              </a:ext>
            </a:extLst>
          </p:cNvPr>
          <p:cNvGrpSpPr/>
          <p:nvPr/>
        </p:nvGrpSpPr>
        <p:grpSpPr>
          <a:xfrm>
            <a:off x="1132140" y="2837898"/>
            <a:ext cx="6241095" cy="3772817"/>
            <a:chOff x="1132140" y="2837898"/>
            <a:chExt cx="6241095" cy="3772817"/>
          </a:xfrm>
        </p:grpSpPr>
        <p:pic>
          <p:nvPicPr>
            <p:cNvPr id="20" name="Grafik 19">
              <a:extLst>
                <a:ext uri="{FF2B5EF4-FFF2-40B4-BE49-F238E27FC236}">
                  <a16:creationId xmlns:a16="http://schemas.microsoft.com/office/drawing/2014/main" id="{C878848A-7A10-7C7A-B56A-D1DBFE707A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2140" y="2837898"/>
              <a:ext cx="6241095" cy="3510616"/>
            </a:xfrm>
            <a:prstGeom prst="rect">
              <a:avLst/>
            </a:prstGeom>
          </p:spPr>
        </p:pic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778CB819-4020-E881-9E8F-C72D6A6D0AD1}"/>
                </a:ext>
              </a:extLst>
            </p:cNvPr>
            <p:cNvSpPr txBox="1"/>
            <p:nvPr/>
          </p:nvSpPr>
          <p:spPr>
            <a:xfrm>
              <a:off x="1132140" y="6377458"/>
              <a:ext cx="6241095" cy="233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900" dirty="0"/>
                <a:t>"</a:t>
              </a:r>
              <a:r>
                <a:rPr lang="de-AT" sz="900" dirty="0">
                  <a:hlinkClick r:id="rId3" tooltip="https://commons.wikimedia.org/wiki/Category:Ergonomics_in_sitting_posture"/>
                </a:rPr>
                <a:t>Dieses Foto</a:t>
              </a:r>
              <a:r>
                <a:rPr lang="de-AT" sz="900" dirty="0"/>
                <a:t>" von Marcel Kollmar ist lizenziert gemäß </a:t>
              </a:r>
              <a:r>
                <a:rPr lang="en-US" sz="900" dirty="0">
                  <a:hlinkClick r:id="rId4" tooltip="w:en:Creative Commons"/>
                </a:rPr>
                <a:t>Creative Commons</a:t>
              </a:r>
              <a:r>
                <a:rPr lang="en-US" sz="900" dirty="0"/>
                <a:t> </a:t>
              </a:r>
              <a:r>
                <a:rPr lang="en-US" sz="900" dirty="0">
                  <a:hlinkClick r:id="rId5"/>
                </a:rPr>
                <a:t>Attribution-Share Alike 3.0 Germany</a:t>
              </a:r>
              <a:r>
                <a:rPr lang="en-US" sz="900" dirty="0"/>
                <a:t> license.</a:t>
              </a:r>
              <a:endParaRPr lang="de-AT" sz="9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90266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486627E8-B8EB-6D73-CE88-BB84D842D6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13908"/>
            <a:ext cx="12192000" cy="264409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7D14495-303E-9F36-72CA-FDA9FE952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Computer und Umwelt – </a:t>
            </a:r>
            <a:r>
              <a:rPr lang="de-AT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Green-IT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11C35844-65ED-E55F-1F95-1AFC8C782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745"/>
            <a:ext cx="10515600" cy="3233810"/>
          </a:xfrm>
        </p:spPr>
        <p:txBody>
          <a:bodyPr>
            <a:normAutofit lnSpcReduction="10000"/>
          </a:bodyPr>
          <a:lstStyle/>
          <a:p>
            <a:pPr lvl="0">
              <a:spcBef>
                <a:spcPts val="1200"/>
              </a:spcBef>
              <a:spcAft>
                <a:spcPts val="600"/>
              </a:spcAft>
            </a:pPr>
            <a:r>
              <a:rPr lang="de-DE" dirty="0"/>
              <a:t> </a:t>
            </a:r>
            <a:r>
              <a:rPr lang="de-AT" dirty="0"/>
              <a:t>Energieverbrauch</a:t>
            </a:r>
            <a:endParaRPr lang="de-AT" sz="3200" dirty="0"/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de-AT" dirty="0"/>
              <a:t>Effizienz von Rechenzentren</a:t>
            </a:r>
            <a:endParaRPr lang="de-AT" sz="2800" dirty="0"/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de-AT" dirty="0"/>
              <a:t>Bei Nichtbenützung des Computers: </a:t>
            </a:r>
            <a:r>
              <a:rPr lang="de-DE" dirty="0"/>
              <a:t>Ruhezustand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/>
              <a:t>aktivieren</a:t>
            </a:r>
            <a:endParaRPr lang="de-AT" sz="2800" dirty="0"/>
          </a:p>
          <a:p>
            <a:pPr lvl="0">
              <a:spcBef>
                <a:spcPts val="1200"/>
              </a:spcBef>
              <a:spcAft>
                <a:spcPts val="600"/>
              </a:spcAft>
            </a:pPr>
            <a:r>
              <a:rPr lang="de-AT" dirty="0"/>
              <a:t>Papierverbrauch</a:t>
            </a:r>
            <a:endParaRPr lang="de-AT" sz="3200" dirty="0"/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de-DE" dirty="0"/>
              <a:t>papierloses Büro</a:t>
            </a:r>
            <a:endParaRPr lang="de-AT" sz="2800" dirty="0"/>
          </a:p>
          <a:p>
            <a:pPr lvl="0">
              <a:spcBef>
                <a:spcPts val="1200"/>
              </a:spcBef>
              <a:spcAft>
                <a:spcPts val="600"/>
              </a:spcAft>
            </a:pPr>
            <a:r>
              <a:rPr lang="de-DE" dirty="0"/>
              <a:t>Recycling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AT" dirty="0"/>
              <a:t>der Computer</a:t>
            </a:r>
            <a:endParaRPr lang="de-AT" sz="3200" dirty="0"/>
          </a:p>
        </p:txBody>
      </p:sp>
    </p:spTree>
    <p:extLst>
      <p:ext uri="{BB962C8B-B14F-4D97-AF65-F5344CB8AC3E}">
        <p14:creationId xmlns:p14="http://schemas.microsoft.com/office/powerpoint/2010/main" val="291476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E825EE-E903-420A-9D9A-44F9FD99A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i="1" dirty="0"/>
              <a:t>Fotografiere den QR-Code und löse das Quiz</a:t>
            </a:r>
            <a:br>
              <a:rPr lang="de-DE" i="1" dirty="0"/>
            </a:br>
            <a:r>
              <a:rPr lang="de-DE" sz="2000" i="1" dirty="0"/>
              <a:t>Oder: Der QR-Code ist mit einem Link hinterlegt: Öffne den Link mit Strg + Klick</a:t>
            </a:r>
            <a:endParaRPr lang="de-AT" dirty="0"/>
          </a:p>
        </p:txBody>
      </p:sp>
      <p:pic>
        <p:nvPicPr>
          <p:cNvPr id="4" name="Grafik 3">
            <a:hlinkClick r:id="rId2"/>
            <a:extLst>
              <a:ext uri="{FF2B5EF4-FFF2-40B4-BE49-F238E27FC236}">
                <a16:creationId xmlns:a16="http://schemas.microsoft.com/office/drawing/2014/main" id="{F9F73E4E-A854-4C7B-8DB8-FC3B1FB84FE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566" y="1845799"/>
            <a:ext cx="2585525" cy="2468293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521E2EA7-E0A7-40B6-B373-02B508128701}"/>
              </a:ext>
            </a:extLst>
          </p:cNvPr>
          <p:cNvSpPr/>
          <p:nvPr/>
        </p:nvSpPr>
        <p:spPr>
          <a:xfrm>
            <a:off x="4261287" y="3944760"/>
            <a:ext cx="26612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Erreichte Punkte: _______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464066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8DA949D244DDC4D8927FC2E7EFC5E85" ma:contentTypeVersion="14" ma:contentTypeDescription="Ein neues Dokument erstellen." ma:contentTypeScope="" ma:versionID="8e3e143c3245ab8381ea45e05aa0c39e">
  <xsd:schema xmlns:xsd="http://www.w3.org/2001/XMLSchema" xmlns:xs="http://www.w3.org/2001/XMLSchema" xmlns:p="http://schemas.microsoft.com/office/2006/metadata/properties" xmlns:ns3="90dcfa79-2d89-47ef-bc80-866a5b3e3183" xmlns:ns4="8baa7261-70d0-45ca-b925-0e0e2c0f4054" targetNamespace="http://schemas.microsoft.com/office/2006/metadata/properties" ma:root="true" ma:fieldsID="3979642bbeb03c472205213f8a11e0f5" ns3:_="" ns4:_="">
    <xsd:import namespace="90dcfa79-2d89-47ef-bc80-866a5b3e3183"/>
    <xsd:import namespace="8baa7261-70d0-45ca-b925-0e0e2c0f40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dcfa79-2d89-47ef-bc80-866a5b3e31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aa7261-70d0-45ca-b925-0e0e2c0f405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10C649D-7995-4EC0-8526-71381D9FD37E}">
  <ds:schemaRefs>
    <ds:schemaRef ds:uri="90dcfa79-2d89-47ef-bc80-866a5b3e3183"/>
    <ds:schemaRef ds:uri="http://www.w3.org/XML/1998/namespace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8baa7261-70d0-45ca-b925-0e0e2c0f4054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54C2365-DB84-4341-85A7-FFCDB8731F7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CFE95FA-6C9D-41CD-B9D9-ECA2C97FDE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dcfa79-2d89-47ef-bc80-866a5b3e3183"/>
    <ds:schemaRef ds:uri="8baa7261-70d0-45ca-b925-0e0e2c0f40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293</Words>
  <Application>Microsoft Office PowerPoint</Application>
  <PresentationFormat>Breitbild</PresentationFormat>
  <Paragraphs>48</Paragraphs>
  <Slides>11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Symbol</vt:lpstr>
      <vt:lpstr>Times New Roman</vt:lpstr>
      <vt:lpstr>Office</vt:lpstr>
      <vt:lpstr>Datensicherheit </vt:lpstr>
      <vt:lpstr>Benutzeridentifikation</vt:lpstr>
      <vt:lpstr>Ein Netzwerk verbindet Geräte</vt:lpstr>
      <vt:lpstr>Datensicherung - Backup</vt:lpstr>
      <vt:lpstr>Malware - Schadsoftware</vt:lpstr>
      <vt:lpstr>Schutz vor Computerviren und Malware</vt:lpstr>
      <vt:lpstr>Arten von Software</vt:lpstr>
      <vt:lpstr>Lizenzierung von Software</vt:lpstr>
      <vt:lpstr>… - Optimale Gestaltung des Arbeitsplatzes</vt:lpstr>
      <vt:lpstr>Computer und Umwelt – Green-IT</vt:lpstr>
      <vt:lpstr>Fotografiere den QR-Code und löse das Quiz Oder: Der QR-Code ist mit einem Link hinterlegt: Öffne den Link mit Strg + Klick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Datensicherheit</dc:title>
  <dc:creator>Easy4me</dc:creator>
  <cp:lastModifiedBy>Easy4me</cp:lastModifiedBy>
  <cp:revision>18</cp:revision>
  <dcterms:created xsi:type="dcterms:W3CDTF">2022-12-07T08:29:19Z</dcterms:created>
  <dcterms:modified xsi:type="dcterms:W3CDTF">2023-02-09T17:59:08Z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0x01010068DA949D244DDC4D8927FC2E7EFC5E85</vt:lpwstr>
  </property>
</Properties>
</file>