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14" r:id="rId4"/>
  </p:sldMasterIdLst>
  <p:notesMasterIdLst>
    <p:notesMasterId r:id="rId24"/>
  </p:notesMasterIdLst>
  <p:sldIdLst>
    <p:sldId id="256" r:id="rId5"/>
    <p:sldId id="281" r:id="rId6"/>
    <p:sldId id="257" r:id="rId7"/>
    <p:sldId id="282" r:id="rId8"/>
    <p:sldId id="288" r:id="rId9"/>
    <p:sldId id="262" r:id="rId10"/>
    <p:sldId id="263" r:id="rId11"/>
    <p:sldId id="264" r:id="rId12"/>
    <p:sldId id="265" r:id="rId13"/>
    <p:sldId id="287" r:id="rId14"/>
    <p:sldId id="266" r:id="rId15"/>
    <p:sldId id="269" r:id="rId16"/>
    <p:sldId id="270" r:id="rId17"/>
    <p:sldId id="271" r:id="rId18"/>
    <p:sldId id="273" r:id="rId19"/>
    <p:sldId id="274" r:id="rId20"/>
    <p:sldId id="284" r:id="rId21"/>
    <p:sldId id="289" r:id="rId22"/>
    <p:sldId id="280" r:id="rId23"/>
  </p:sldIdLst>
  <p:sldSz cx="12192000" cy="6858000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80000"/>
    <a:srgbClr val="1565DB"/>
    <a:srgbClr val="FFFFFF"/>
    <a:srgbClr val="C5D3F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92" autoAdjust="0"/>
    <p:restoredTop sz="81179" autoAdjust="0"/>
  </p:normalViewPr>
  <p:slideViewPr>
    <p:cSldViewPr>
      <p:cViewPr varScale="1">
        <p:scale>
          <a:sx n="98" d="100"/>
          <a:sy n="98" d="100"/>
        </p:scale>
        <p:origin x="672" y="62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-33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9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75E534A3-288C-4B33-B70F-EEA38F8D7A2F}"/>
    <pc:docChg chg="undo custSel addSld delSld modSld">
      <pc:chgData name="Alois Klotz" userId="0e7873f3-c968-46a8-ac9c-5d38456ab073" providerId="ADAL" clId="{75E534A3-288C-4B33-B70F-EEA38F8D7A2F}" dt="2023-07-10T09:59:43.656" v="117" actId="1076"/>
      <pc:docMkLst>
        <pc:docMk/>
      </pc:docMkLst>
      <pc:sldChg chg="modSp">
        <pc:chgData name="Alois Klotz" userId="0e7873f3-c968-46a8-ac9c-5d38456ab073" providerId="ADAL" clId="{75E534A3-288C-4B33-B70F-EEA38F8D7A2F}" dt="2023-07-10T09:36:12.871" v="13" actId="1076"/>
        <pc:sldMkLst>
          <pc:docMk/>
          <pc:sldMk cId="0" sldId="257"/>
        </pc:sldMkLst>
        <pc:spChg chg="mod">
          <ac:chgData name="Alois Klotz" userId="0e7873f3-c968-46a8-ac9c-5d38456ab073" providerId="ADAL" clId="{75E534A3-288C-4B33-B70F-EEA38F8D7A2F}" dt="2023-07-10T09:36:12.871" v="13" actId="1076"/>
          <ac:spMkLst>
            <pc:docMk/>
            <pc:sldMk cId="0" sldId="257"/>
            <ac:spMk id="26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6:02.311" v="10" actId="1076"/>
          <ac:spMkLst>
            <pc:docMk/>
            <pc:sldMk cId="0" sldId="257"/>
            <ac:spMk id="29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5:51.439" v="6" actId="1076"/>
          <ac:spMkLst>
            <pc:docMk/>
            <pc:sldMk cId="0" sldId="257"/>
            <ac:spMk id="33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5:54.138" v="7" actId="1076"/>
          <ac:spMkLst>
            <pc:docMk/>
            <pc:sldMk cId="0" sldId="257"/>
            <ac:spMk id="4108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5:58.215" v="8" actId="1076"/>
          <ac:spMkLst>
            <pc:docMk/>
            <pc:sldMk cId="0" sldId="257"/>
            <ac:spMk id="4109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6:06.471" v="11" actId="1076"/>
          <ac:spMkLst>
            <pc:docMk/>
            <pc:sldMk cId="0" sldId="257"/>
            <ac:spMk id="4111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6:09.271" v="12" actId="1076"/>
          <ac:spMkLst>
            <pc:docMk/>
            <pc:sldMk cId="0" sldId="257"/>
            <ac:spMk id="4115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6:00.095" v="9" actId="1076"/>
          <ac:spMkLst>
            <pc:docMk/>
            <pc:sldMk cId="0" sldId="257"/>
            <ac:spMk id="4116" creationId="{00000000-0000-0000-0000-000000000000}"/>
          </ac:spMkLst>
        </pc:spChg>
      </pc:sldChg>
      <pc:sldChg chg="modSp mod">
        <pc:chgData name="Alois Klotz" userId="0e7873f3-c968-46a8-ac9c-5d38456ab073" providerId="ADAL" clId="{75E534A3-288C-4B33-B70F-EEA38F8D7A2F}" dt="2023-07-10T09:40:04.656" v="51" actId="1076"/>
        <pc:sldMkLst>
          <pc:docMk/>
          <pc:sldMk cId="0" sldId="262"/>
        </pc:sldMkLst>
        <pc:spChg chg="mod">
          <ac:chgData name="Alois Klotz" userId="0e7873f3-c968-46a8-ac9c-5d38456ab073" providerId="ADAL" clId="{75E534A3-288C-4B33-B70F-EEA38F8D7A2F}" dt="2023-07-10T09:40:01.615" v="50" actId="107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40:04.656" v="51" actId="1076"/>
          <ac:spMkLst>
            <pc:docMk/>
            <pc:sldMk cId="0" sldId="262"/>
            <ac:spMk id="12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9:52.545" v="48" actId="1076"/>
          <ac:spMkLst>
            <pc:docMk/>
            <pc:sldMk cId="0" sldId="262"/>
            <ac:spMk id="13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9:57.863" v="49" actId="1076"/>
          <ac:spMkLst>
            <pc:docMk/>
            <pc:sldMk cId="0" sldId="262"/>
            <ac:spMk id="14" creationId="{00000000-0000-0000-0000-000000000000}"/>
          </ac:spMkLst>
        </pc:spChg>
      </pc:sldChg>
      <pc:sldChg chg="modSp mod">
        <pc:chgData name="Alois Klotz" userId="0e7873f3-c968-46a8-ac9c-5d38456ab073" providerId="ADAL" clId="{75E534A3-288C-4B33-B70F-EEA38F8D7A2F}" dt="2023-07-10T09:40:16.999" v="53" actId="1076"/>
        <pc:sldMkLst>
          <pc:docMk/>
          <pc:sldMk cId="0" sldId="263"/>
        </pc:sldMkLst>
        <pc:spChg chg="mod">
          <ac:chgData name="Alois Klotz" userId="0e7873f3-c968-46a8-ac9c-5d38456ab073" providerId="ADAL" clId="{75E534A3-288C-4B33-B70F-EEA38F8D7A2F}" dt="2023-07-10T09:40:14.247" v="52" actId="1076"/>
          <ac:spMkLst>
            <pc:docMk/>
            <pc:sldMk cId="0" sldId="263"/>
            <ac:spMk id="11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40:16.999" v="53" actId="1076"/>
          <ac:spMkLst>
            <pc:docMk/>
            <pc:sldMk cId="0" sldId="263"/>
            <ac:spMk id="12" creationId="{00000000-0000-0000-0000-000000000000}"/>
          </ac:spMkLst>
        </pc:spChg>
      </pc:sldChg>
      <pc:sldChg chg="modSp mod">
        <pc:chgData name="Alois Klotz" userId="0e7873f3-c968-46a8-ac9c-5d38456ab073" providerId="ADAL" clId="{75E534A3-288C-4B33-B70F-EEA38F8D7A2F}" dt="2023-07-10T09:40:31.983" v="55" actId="1076"/>
        <pc:sldMkLst>
          <pc:docMk/>
          <pc:sldMk cId="0" sldId="265"/>
        </pc:sldMkLst>
        <pc:spChg chg="mod">
          <ac:chgData name="Alois Klotz" userId="0e7873f3-c968-46a8-ac9c-5d38456ab073" providerId="ADAL" clId="{75E534A3-288C-4B33-B70F-EEA38F8D7A2F}" dt="2023-07-10T09:40:31.983" v="55" actId="1076"/>
          <ac:spMkLst>
            <pc:docMk/>
            <pc:sldMk cId="0" sldId="265"/>
            <ac:spMk id="2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40:27.488" v="54" actId="1076"/>
          <ac:spMkLst>
            <pc:docMk/>
            <pc:sldMk cId="0" sldId="265"/>
            <ac:spMk id="8" creationId="{00000000-0000-0000-0000-000000000000}"/>
          </ac:spMkLst>
        </pc:spChg>
      </pc:sldChg>
      <pc:sldChg chg="modSp">
        <pc:chgData name="Alois Klotz" userId="0e7873f3-c968-46a8-ac9c-5d38456ab073" providerId="ADAL" clId="{75E534A3-288C-4B33-B70F-EEA38F8D7A2F}" dt="2023-07-10T09:40:58.327" v="59" actId="1076"/>
        <pc:sldMkLst>
          <pc:docMk/>
          <pc:sldMk cId="0" sldId="269"/>
        </pc:sldMkLst>
        <pc:spChg chg="mod">
          <ac:chgData name="Alois Klotz" userId="0e7873f3-c968-46a8-ac9c-5d38456ab073" providerId="ADAL" clId="{75E534A3-288C-4B33-B70F-EEA38F8D7A2F}" dt="2023-07-10T09:40:58.327" v="59" actId="1076"/>
          <ac:spMkLst>
            <pc:docMk/>
            <pc:sldMk cId="0" sldId="269"/>
            <ac:spMk id="17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40:52.632" v="57" actId="1076"/>
          <ac:spMkLst>
            <pc:docMk/>
            <pc:sldMk cId="0" sldId="269"/>
            <ac:spMk id="19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40:55.847" v="58" actId="1076"/>
          <ac:spMkLst>
            <pc:docMk/>
            <pc:sldMk cId="0" sldId="269"/>
            <ac:spMk id="14341" creationId="{00000000-0000-0000-0000-000000000000}"/>
          </ac:spMkLst>
        </pc:spChg>
      </pc:sldChg>
      <pc:sldChg chg="modSp">
        <pc:chgData name="Alois Klotz" userId="0e7873f3-c968-46a8-ac9c-5d38456ab073" providerId="ADAL" clId="{75E534A3-288C-4B33-B70F-EEA38F8D7A2F}" dt="2023-07-10T09:42:18.415" v="62" actId="1076"/>
        <pc:sldMkLst>
          <pc:docMk/>
          <pc:sldMk cId="0" sldId="273"/>
        </pc:sldMkLst>
        <pc:spChg chg="mod">
          <ac:chgData name="Alois Klotz" userId="0e7873f3-c968-46a8-ac9c-5d38456ab073" providerId="ADAL" clId="{75E534A3-288C-4B33-B70F-EEA38F8D7A2F}" dt="2023-07-10T09:42:16.159" v="61" actId="1076"/>
          <ac:spMkLst>
            <pc:docMk/>
            <pc:sldMk cId="0" sldId="273"/>
            <ac:spMk id="16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42:18.415" v="62" actId="1076"/>
          <ac:spMkLst>
            <pc:docMk/>
            <pc:sldMk cId="0" sldId="273"/>
            <ac:spMk id="20485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42:13.639" v="60" actId="1076"/>
          <ac:spMkLst>
            <pc:docMk/>
            <pc:sldMk cId="0" sldId="273"/>
            <ac:spMk id="20490" creationId="{00000000-0000-0000-0000-000000000000}"/>
          </ac:spMkLst>
        </pc:spChg>
      </pc:sldChg>
      <pc:sldChg chg="modSp">
        <pc:chgData name="Alois Klotz" userId="0e7873f3-c968-46a8-ac9c-5d38456ab073" providerId="ADAL" clId="{75E534A3-288C-4B33-B70F-EEA38F8D7A2F}" dt="2023-07-10T09:42:28.135" v="64" actId="1076"/>
        <pc:sldMkLst>
          <pc:docMk/>
          <pc:sldMk cId="0" sldId="274"/>
        </pc:sldMkLst>
        <pc:spChg chg="mod">
          <ac:chgData name="Alois Klotz" userId="0e7873f3-c968-46a8-ac9c-5d38456ab073" providerId="ADAL" clId="{75E534A3-288C-4B33-B70F-EEA38F8D7A2F}" dt="2023-07-10T09:42:28.135" v="64" actId="1076"/>
          <ac:spMkLst>
            <pc:docMk/>
            <pc:sldMk cId="0" sldId="274"/>
            <ac:spMk id="8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42:24.655" v="63" actId="1076"/>
          <ac:spMkLst>
            <pc:docMk/>
            <pc:sldMk cId="0" sldId="274"/>
            <ac:spMk id="9" creationId="{00000000-0000-0000-0000-000000000000}"/>
          </ac:spMkLst>
        </pc:spChg>
      </pc:sldChg>
      <pc:sldChg chg="modSp mod">
        <pc:chgData name="Alois Klotz" userId="0e7873f3-c968-46a8-ac9c-5d38456ab073" providerId="ADAL" clId="{75E534A3-288C-4B33-B70F-EEA38F8D7A2F}" dt="2023-07-10T09:59:43.656" v="117" actId="1076"/>
        <pc:sldMkLst>
          <pc:docMk/>
          <pc:sldMk cId="0" sldId="280"/>
        </pc:sldMkLst>
        <pc:spChg chg="mod">
          <ac:chgData name="Alois Klotz" userId="0e7873f3-c968-46a8-ac9c-5d38456ab073" providerId="ADAL" clId="{75E534A3-288C-4B33-B70F-EEA38F8D7A2F}" dt="2023-07-10T09:59:21.793" v="113" actId="1076"/>
          <ac:spMkLst>
            <pc:docMk/>
            <pc:sldMk cId="0" sldId="280"/>
            <ac:spMk id="7" creationId="{D607E837-4A8F-C4E9-6348-CB6E579448AE}"/>
          </ac:spMkLst>
        </pc:spChg>
        <pc:spChg chg="mod">
          <ac:chgData name="Alois Klotz" userId="0e7873f3-c968-46a8-ac9c-5d38456ab073" providerId="ADAL" clId="{75E534A3-288C-4B33-B70F-EEA38F8D7A2F}" dt="2023-07-10T09:59:27.257" v="114" actId="1076"/>
          <ac:spMkLst>
            <pc:docMk/>
            <pc:sldMk cId="0" sldId="280"/>
            <ac:spMk id="8" creationId="{5ADC5B48-6FAF-E6C3-C747-D005DD5E52EA}"/>
          </ac:spMkLst>
        </pc:spChg>
        <pc:spChg chg="mod">
          <ac:chgData name="Alois Klotz" userId="0e7873f3-c968-46a8-ac9c-5d38456ab073" providerId="ADAL" clId="{75E534A3-288C-4B33-B70F-EEA38F8D7A2F}" dt="2023-07-10T09:59:39.393" v="116" actId="1076"/>
          <ac:spMkLst>
            <pc:docMk/>
            <pc:sldMk cId="0" sldId="280"/>
            <ac:spMk id="9" creationId="{DCC95D5C-22F9-FBA8-D886-6FC80C4B5FF5}"/>
          </ac:spMkLst>
        </pc:spChg>
        <pc:spChg chg="mod">
          <ac:chgData name="Alois Klotz" userId="0e7873f3-c968-46a8-ac9c-5d38456ab073" providerId="ADAL" clId="{75E534A3-288C-4B33-B70F-EEA38F8D7A2F}" dt="2023-07-10T09:59:43.656" v="117" actId="1076"/>
          <ac:spMkLst>
            <pc:docMk/>
            <pc:sldMk cId="0" sldId="280"/>
            <ac:spMk id="10" creationId="{D4FC0D36-4100-3FBF-F687-20AD0A133AD1}"/>
          </ac:spMkLst>
        </pc:spChg>
        <pc:spChg chg="mod">
          <ac:chgData name="Alois Klotz" userId="0e7873f3-c968-46a8-ac9c-5d38456ab073" providerId="ADAL" clId="{75E534A3-288C-4B33-B70F-EEA38F8D7A2F}" dt="2023-07-10T09:59:33.489" v="115" actId="1076"/>
          <ac:spMkLst>
            <pc:docMk/>
            <pc:sldMk cId="0" sldId="280"/>
            <ac:spMk id="11" creationId="{741AEE9C-4FA5-3EA7-3FA0-52025734155C}"/>
          </ac:spMkLst>
        </pc:spChg>
      </pc:sldChg>
      <pc:sldChg chg="modSp">
        <pc:chgData name="Alois Klotz" userId="0e7873f3-c968-46a8-ac9c-5d38456ab073" providerId="ADAL" clId="{75E534A3-288C-4B33-B70F-EEA38F8D7A2F}" dt="2023-07-10T09:35:44.479" v="5" actId="1076"/>
        <pc:sldMkLst>
          <pc:docMk/>
          <pc:sldMk cId="0" sldId="281"/>
        </pc:sldMkLst>
        <pc:spChg chg="mod">
          <ac:chgData name="Alois Klotz" userId="0e7873f3-c968-46a8-ac9c-5d38456ab073" providerId="ADAL" clId="{75E534A3-288C-4B33-B70F-EEA38F8D7A2F}" dt="2023-07-10T09:35:41.287" v="4" actId="1076"/>
          <ac:spMkLst>
            <pc:docMk/>
            <pc:sldMk cId="0" sldId="281"/>
            <ac:spMk id="4" creationId="{F39F3D6D-4636-B6B1-86FA-5EEAB5C67740}"/>
          </ac:spMkLst>
        </pc:spChg>
        <pc:spChg chg="mod">
          <ac:chgData name="Alois Klotz" userId="0e7873f3-c968-46a8-ac9c-5d38456ab073" providerId="ADAL" clId="{75E534A3-288C-4B33-B70F-EEA38F8D7A2F}" dt="2023-07-10T09:35:38.727" v="3" actId="1076"/>
          <ac:spMkLst>
            <pc:docMk/>
            <pc:sldMk cId="0" sldId="281"/>
            <ac:spMk id="10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5:29.990" v="2" actId="1076"/>
          <ac:spMkLst>
            <pc:docMk/>
            <pc:sldMk cId="0" sldId="281"/>
            <ac:spMk id="16" creationId="{8B718DE3-5D54-4ED5-8C66-CBA6FE1EED7E}"/>
          </ac:spMkLst>
        </pc:spChg>
        <pc:spChg chg="mod">
          <ac:chgData name="Alois Klotz" userId="0e7873f3-c968-46a8-ac9c-5d38456ab073" providerId="ADAL" clId="{75E534A3-288C-4B33-B70F-EEA38F8D7A2F}" dt="2023-07-10T09:35:22.822" v="0" actId="1076"/>
          <ac:spMkLst>
            <pc:docMk/>
            <pc:sldMk cId="0" sldId="281"/>
            <ac:spMk id="23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5:44.479" v="5" actId="1076"/>
          <ac:spMkLst>
            <pc:docMk/>
            <pc:sldMk cId="0" sldId="281"/>
            <ac:spMk id="5124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5:27.104" v="1" actId="1076"/>
          <ac:spMkLst>
            <pc:docMk/>
            <pc:sldMk cId="0" sldId="281"/>
            <ac:spMk id="5139" creationId="{00000000-0000-0000-0000-000000000000}"/>
          </ac:spMkLst>
        </pc:spChg>
      </pc:sldChg>
      <pc:sldChg chg="modSp mod">
        <pc:chgData name="Alois Klotz" userId="0e7873f3-c968-46a8-ac9c-5d38456ab073" providerId="ADAL" clId="{75E534A3-288C-4B33-B70F-EEA38F8D7A2F}" dt="2023-07-10T09:38:29.271" v="38" actId="14100"/>
        <pc:sldMkLst>
          <pc:docMk/>
          <pc:sldMk cId="0" sldId="282"/>
        </pc:sldMkLst>
        <pc:spChg chg="mod">
          <ac:chgData name="Alois Klotz" userId="0e7873f3-c968-46a8-ac9c-5d38456ab073" providerId="ADAL" clId="{75E534A3-288C-4B33-B70F-EEA38F8D7A2F}" dt="2023-07-10T09:37:32.447" v="24" actId="14100"/>
          <ac:spMkLst>
            <pc:docMk/>
            <pc:sldMk cId="0" sldId="282"/>
            <ac:spMk id="3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6:29.943" v="14" actId="1076"/>
          <ac:spMkLst>
            <pc:docMk/>
            <pc:sldMk cId="0" sldId="282"/>
            <ac:spMk id="11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6:49.095" v="16" actId="1076"/>
          <ac:spMkLst>
            <pc:docMk/>
            <pc:sldMk cId="0" sldId="282"/>
            <ac:spMk id="15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7:18.647" v="21" actId="1076"/>
          <ac:spMkLst>
            <pc:docMk/>
            <pc:sldMk cId="0" sldId="282"/>
            <ac:spMk id="16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8:05.135" v="31" actId="1076"/>
          <ac:spMkLst>
            <pc:docMk/>
            <pc:sldMk cId="0" sldId="282"/>
            <ac:spMk id="21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6:59.583" v="18" actId="1076"/>
          <ac:spMkLst>
            <pc:docMk/>
            <pc:sldMk cId="0" sldId="282"/>
            <ac:spMk id="26" creationId="{A250AB40-C105-411D-8205-E9DB3CDC5F24}"/>
          </ac:spMkLst>
        </pc:spChg>
        <pc:spChg chg="mod">
          <ac:chgData name="Alois Klotz" userId="0e7873f3-c968-46a8-ac9c-5d38456ab073" providerId="ADAL" clId="{75E534A3-288C-4B33-B70F-EEA38F8D7A2F}" dt="2023-07-10T09:38:18.526" v="36" actId="14100"/>
          <ac:spMkLst>
            <pc:docMk/>
            <pc:sldMk cId="0" sldId="282"/>
            <ac:spMk id="29" creationId="{2BB4DD22-76D6-434B-BE93-29B63DDD16D7}"/>
          </ac:spMkLst>
        </pc:spChg>
        <pc:spChg chg="mod">
          <ac:chgData name="Alois Klotz" userId="0e7873f3-c968-46a8-ac9c-5d38456ab073" providerId="ADAL" clId="{75E534A3-288C-4B33-B70F-EEA38F8D7A2F}" dt="2023-07-10T09:38:29.271" v="38" actId="14100"/>
          <ac:spMkLst>
            <pc:docMk/>
            <pc:sldMk cId="0" sldId="282"/>
            <ac:spMk id="31" creationId="{E18FD278-CC80-4FF2-A358-498836C7CB34}"/>
          </ac:spMkLst>
        </pc:spChg>
      </pc:sldChg>
      <pc:sldChg chg="modSp del mod">
        <pc:chgData name="Alois Klotz" userId="0e7873f3-c968-46a8-ac9c-5d38456ab073" providerId="ADAL" clId="{75E534A3-288C-4B33-B70F-EEA38F8D7A2F}" dt="2023-07-10T09:58:28.885" v="104" actId="47"/>
        <pc:sldMkLst>
          <pc:docMk/>
          <pc:sldMk cId="0" sldId="283"/>
        </pc:sldMkLst>
        <pc:spChg chg="mod">
          <ac:chgData name="Alois Klotz" userId="0e7873f3-c968-46a8-ac9c-5d38456ab073" providerId="ADAL" clId="{75E534A3-288C-4B33-B70F-EEA38F8D7A2F}" dt="2023-07-10T09:48:01.709" v="91" actId="1076"/>
          <ac:spMkLst>
            <pc:docMk/>
            <pc:sldMk cId="0" sldId="283"/>
            <ac:spMk id="5" creationId="{CE4DC1A1-CB51-8C1D-3829-79AC7443E979}"/>
          </ac:spMkLst>
        </pc:spChg>
        <pc:spChg chg="mod">
          <ac:chgData name="Alois Klotz" userId="0e7873f3-c968-46a8-ac9c-5d38456ab073" providerId="ADAL" clId="{75E534A3-288C-4B33-B70F-EEA38F8D7A2F}" dt="2023-07-10T09:50:40.159" v="102" actId="1076"/>
          <ac:spMkLst>
            <pc:docMk/>
            <pc:sldMk cId="0" sldId="283"/>
            <ac:spMk id="6" creationId="{08B1B124-F652-9C16-8D46-FB15688B92A6}"/>
          </ac:spMkLst>
        </pc:spChg>
        <pc:spChg chg="mod">
          <ac:chgData name="Alois Klotz" userId="0e7873f3-c968-46a8-ac9c-5d38456ab073" providerId="ADAL" clId="{75E534A3-288C-4B33-B70F-EEA38F8D7A2F}" dt="2023-07-10T09:48:14.224" v="93" actId="1076"/>
          <ac:spMkLst>
            <pc:docMk/>
            <pc:sldMk cId="0" sldId="283"/>
            <ac:spMk id="7" creationId="{035256B2-A439-69C5-934A-739E934491FB}"/>
          </ac:spMkLst>
        </pc:spChg>
        <pc:spChg chg="mod">
          <ac:chgData name="Alois Klotz" userId="0e7873f3-c968-46a8-ac9c-5d38456ab073" providerId="ADAL" clId="{75E534A3-288C-4B33-B70F-EEA38F8D7A2F}" dt="2023-07-10T09:50:31.416" v="101" actId="1076"/>
          <ac:spMkLst>
            <pc:docMk/>
            <pc:sldMk cId="0" sldId="283"/>
            <ac:spMk id="8" creationId="{EFFF30A5-B474-9C6A-66CE-B9289ED70924}"/>
          </ac:spMkLst>
        </pc:spChg>
        <pc:picChg chg="mod">
          <ac:chgData name="Alois Klotz" userId="0e7873f3-c968-46a8-ac9c-5d38456ab073" providerId="ADAL" clId="{75E534A3-288C-4B33-B70F-EEA38F8D7A2F}" dt="2023-07-10T09:48:22.520" v="95" actId="1076"/>
          <ac:picMkLst>
            <pc:docMk/>
            <pc:sldMk cId="0" sldId="283"/>
            <ac:picMk id="9" creationId="{D7F73B78-B168-D1B4-B395-35A082ABAA69}"/>
          </ac:picMkLst>
        </pc:picChg>
        <pc:picChg chg="mod">
          <ac:chgData name="Alois Klotz" userId="0e7873f3-c968-46a8-ac9c-5d38456ab073" providerId="ADAL" clId="{75E534A3-288C-4B33-B70F-EEA38F8D7A2F}" dt="2023-07-10T09:48:45.375" v="97" actId="1076"/>
          <ac:picMkLst>
            <pc:docMk/>
            <pc:sldMk cId="0" sldId="283"/>
            <ac:picMk id="10" creationId="{56D05DA6-82C4-BE10-25B7-9D882D96795B}"/>
          </ac:picMkLst>
        </pc:picChg>
        <pc:picChg chg="mod">
          <ac:chgData name="Alois Klotz" userId="0e7873f3-c968-46a8-ac9c-5d38456ab073" providerId="ADAL" clId="{75E534A3-288C-4B33-B70F-EEA38F8D7A2F}" dt="2023-07-10T09:48:50.168" v="98" actId="1076"/>
          <ac:picMkLst>
            <pc:docMk/>
            <pc:sldMk cId="0" sldId="283"/>
            <ac:picMk id="11" creationId="{73673E6C-EF65-20ED-A188-78FDEEBF9405}"/>
          </ac:picMkLst>
        </pc:picChg>
        <pc:picChg chg="mod">
          <ac:chgData name="Alois Klotz" userId="0e7873f3-c968-46a8-ac9c-5d38456ab073" providerId="ADAL" clId="{75E534A3-288C-4B33-B70F-EEA38F8D7A2F}" dt="2023-07-10T09:48:59.944" v="99" actId="1076"/>
          <ac:picMkLst>
            <pc:docMk/>
            <pc:sldMk cId="0" sldId="283"/>
            <ac:picMk id="12" creationId="{2FB7CFF8-976C-BA1B-7C6A-037FC73CE829}"/>
          </ac:picMkLst>
        </pc:picChg>
      </pc:sldChg>
      <pc:sldChg chg="modSp mod">
        <pc:chgData name="Alois Klotz" userId="0e7873f3-c968-46a8-ac9c-5d38456ab073" providerId="ADAL" clId="{75E534A3-288C-4B33-B70F-EEA38F8D7A2F}" dt="2023-07-10T09:47:43.464" v="89" actId="790"/>
        <pc:sldMkLst>
          <pc:docMk/>
          <pc:sldMk cId="3094535133" sldId="284"/>
        </pc:sldMkLst>
        <pc:spChg chg="mod">
          <ac:chgData name="Alois Klotz" userId="0e7873f3-c968-46a8-ac9c-5d38456ab073" providerId="ADAL" clId="{75E534A3-288C-4B33-B70F-EEA38F8D7A2F}" dt="2023-07-10T09:44:25.279" v="69" actId="1076"/>
          <ac:spMkLst>
            <pc:docMk/>
            <pc:sldMk cId="3094535133" sldId="284"/>
            <ac:spMk id="6" creationId="{C65BEFFE-66CD-854A-88A2-B28DF7FCFDAA}"/>
          </ac:spMkLst>
        </pc:spChg>
        <pc:spChg chg="mod">
          <ac:chgData name="Alois Klotz" userId="0e7873f3-c968-46a8-ac9c-5d38456ab073" providerId="ADAL" clId="{75E534A3-288C-4B33-B70F-EEA38F8D7A2F}" dt="2023-07-10T09:46:07.288" v="74" actId="1076"/>
          <ac:spMkLst>
            <pc:docMk/>
            <pc:sldMk cId="3094535133" sldId="284"/>
            <ac:spMk id="7" creationId="{B63A1F34-8BBE-2972-9E87-E3297A8FC4E2}"/>
          </ac:spMkLst>
        </pc:spChg>
        <pc:spChg chg="mod">
          <ac:chgData name="Alois Klotz" userId="0e7873f3-c968-46a8-ac9c-5d38456ab073" providerId="ADAL" clId="{75E534A3-288C-4B33-B70F-EEA38F8D7A2F}" dt="2023-07-10T09:47:11.312" v="85" actId="790"/>
          <ac:spMkLst>
            <pc:docMk/>
            <pc:sldMk cId="3094535133" sldId="284"/>
            <ac:spMk id="8" creationId="{34C8DA13-F329-3921-4D8C-249A5C8367D4}"/>
          </ac:spMkLst>
        </pc:spChg>
        <pc:spChg chg="mod">
          <ac:chgData name="Alois Klotz" userId="0e7873f3-c968-46a8-ac9c-5d38456ab073" providerId="ADAL" clId="{75E534A3-288C-4B33-B70F-EEA38F8D7A2F}" dt="2023-07-10T09:46:20.568" v="76" actId="1076"/>
          <ac:spMkLst>
            <pc:docMk/>
            <pc:sldMk cId="3094535133" sldId="284"/>
            <ac:spMk id="9" creationId="{7862360A-C440-5BCB-B071-A8CDE9784024}"/>
          </ac:spMkLst>
        </pc:spChg>
        <pc:spChg chg="mod">
          <ac:chgData name="Alois Klotz" userId="0e7873f3-c968-46a8-ac9c-5d38456ab073" providerId="ADAL" clId="{75E534A3-288C-4B33-B70F-EEA38F8D7A2F}" dt="2023-07-10T09:46:33.511" v="79" actId="1076"/>
          <ac:spMkLst>
            <pc:docMk/>
            <pc:sldMk cId="3094535133" sldId="284"/>
            <ac:spMk id="10" creationId="{80F6BAF0-E654-C887-4DB5-D52FBDC2FAD5}"/>
          </ac:spMkLst>
        </pc:spChg>
        <pc:spChg chg="mod">
          <ac:chgData name="Alois Klotz" userId="0e7873f3-c968-46a8-ac9c-5d38456ab073" providerId="ADAL" clId="{75E534A3-288C-4B33-B70F-EEA38F8D7A2F}" dt="2023-07-10T09:47:19.952" v="86" actId="790"/>
          <ac:spMkLst>
            <pc:docMk/>
            <pc:sldMk cId="3094535133" sldId="284"/>
            <ac:spMk id="11" creationId="{FC0D7015-6050-C7D7-99F7-A169D094AB38}"/>
          </ac:spMkLst>
        </pc:spChg>
        <pc:spChg chg="mod">
          <ac:chgData name="Alois Klotz" userId="0e7873f3-c968-46a8-ac9c-5d38456ab073" providerId="ADAL" clId="{75E534A3-288C-4B33-B70F-EEA38F8D7A2F}" dt="2023-07-10T09:47:36.464" v="88" actId="790"/>
          <ac:spMkLst>
            <pc:docMk/>
            <pc:sldMk cId="3094535133" sldId="284"/>
            <ac:spMk id="12" creationId="{95C9E47A-2177-7102-B526-169BF60A559D}"/>
          </ac:spMkLst>
        </pc:spChg>
        <pc:spChg chg="mod">
          <ac:chgData name="Alois Klotz" userId="0e7873f3-c968-46a8-ac9c-5d38456ab073" providerId="ADAL" clId="{75E534A3-288C-4B33-B70F-EEA38F8D7A2F}" dt="2023-07-10T09:47:43.464" v="89" actId="790"/>
          <ac:spMkLst>
            <pc:docMk/>
            <pc:sldMk cId="3094535133" sldId="284"/>
            <ac:spMk id="13" creationId="{0FF0B262-6EF1-A7B7-89AA-676D99A2E09E}"/>
          </ac:spMkLst>
        </pc:spChg>
        <pc:spChg chg="mod">
          <ac:chgData name="Alois Klotz" userId="0e7873f3-c968-46a8-ac9c-5d38456ab073" providerId="ADAL" clId="{75E534A3-288C-4B33-B70F-EEA38F8D7A2F}" dt="2023-07-10T09:46:25.144" v="77" actId="1076"/>
          <ac:spMkLst>
            <pc:docMk/>
            <pc:sldMk cId="3094535133" sldId="284"/>
            <ac:spMk id="14" creationId="{73CD0772-09B5-2D49-278D-EA91184B03AB}"/>
          </ac:spMkLst>
        </pc:spChg>
        <pc:spChg chg="mod">
          <ac:chgData name="Alois Klotz" userId="0e7873f3-c968-46a8-ac9c-5d38456ab073" providerId="ADAL" clId="{75E534A3-288C-4B33-B70F-EEA38F8D7A2F}" dt="2023-07-10T09:46:29.640" v="78" actId="1076"/>
          <ac:spMkLst>
            <pc:docMk/>
            <pc:sldMk cId="3094535133" sldId="284"/>
            <ac:spMk id="15" creationId="{1264D907-1CEB-4B40-408B-7B851112EC6F}"/>
          </ac:spMkLst>
        </pc:spChg>
        <pc:spChg chg="mod">
          <ac:chgData name="Alois Klotz" userId="0e7873f3-c968-46a8-ac9c-5d38456ab073" providerId="ADAL" clId="{75E534A3-288C-4B33-B70F-EEA38F8D7A2F}" dt="2023-07-10T09:46:38.063" v="80" actId="1076"/>
          <ac:spMkLst>
            <pc:docMk/>
            <pc:sldMk cId="3094535133" sldId="284"/>
            <ac:spMk id="16" creationId="{5950ED5A-F356-3153-8C30-70B873FB139E}"/>
          </ac:spMkLst>
        </pc:spChg>
        <pc:spChg chg="mod">
          <ac:chgData name="Alois Klotz" userId="0e7873f3-c968-46a8-ac9c-5d38456ab073" providerId="ADAL" clId="{75E534A3-288C-4B33-B70F-EEA38F8D7A2F}" dt="2023-07-10T09:46:42.096" v="81" actId="1076"/>
          <ac:spMkLst>
            <pc:docMk/>
            <pc:sldMk cId="3094535133" sldId="284"/>
            <ac:spMk id="17" creationId="{7177F100-35E6-CFD7-2E40-772CDCB3DD12}"/>
          </ac:spMkLst>
        </pc:spChg>
        <pc:graphicFrameChg chg="ord modGraphic">
          <ac:chgData name="Alois Klotz" userId="0e7873f3-c968-46a8-ac9c-5d38456ab073" providerId="ADAL" clId="{75E534A3-288C-4B33-B70F-EEA38F8D7A2F}" dt="2023-07-10T09:45:12.926" v="72" actId="790"/>
          <ac:graphicFrameMkLst>
            <pc:docMk/>
            <pc:sldMk cId="3094535133" sldId="284"/>
            <ac:graphicFrameMk id="20" creationId="{64D27726-F1B6-65AF-29BD-30AA8AD4BEAB}"/>
          </ac:graphicFrameMkLst>
        </pc:graphicFrameChg>
      </pc:sldChg>
      <pc:sldChg chg="modSp mod">
        <pc:chgData name="Alois Klotz" userId="0e7873f3-c968-46a8-ac9c-5d38456ab073" providerId="ADAL" clId="{75E534A3-288C-4B33-B70F-EEA38F8D7A2F}" dt="2023-07-10T09:40:38.791" v="56" actId="1076"/>
        <pc:sldMkLst>
          <pc:docMk/>
          <pc:sldMk cId="1620136715" sldId="287"/>
        </pc:sldMkLst>
        <pc:spChg chg="mod">
          <ac:chgData name="Alois Klotz" userId="0e7873f3-c968-46a8-ac9c-5d38456ab073" providerId="ADAL" clId="{75E534A3-288C-4B33-B70F-EEA38F8D7A2F}" dt="2023-07-10T09:40:38.791" v="56" actId="1076"/>
          <ac:spMkLst>
            <pc:docMk/>
            <pc:sldMk cId="1620136715" sldId="287"/>
            <ac:spMk id="8" creationId="{00000000-0000-0000-0000-000000000000}"/>
          </ac:spMkLst>
        </pc:spChg>
      </pc:sldChg>
      <pc:sldChg chg="modSp mod">
        <pc:chgData name="Alois Klotz" userId="0e7873f3-c968-46a8-ac9c-5d38456ab073" providerId="ADAL" clId="{75E534A3-288C-4B33-B70F-EEA38F8D7A2F}" dt="2023-07-10T09:39:35.023" v="47" actId="1076"/>
        <pc:sldMkLst>
          <pc:docMk/>
          <pc:sldMk cId="2268105057" sldId="288"/>
        </pc:sldMkLst>
        <pc:spChg chg="mod">
          <ac:chgData name="Alois Klotz" userId="0e7873f3-c968-46a8-ac9c-5d38456ab073" providerId="ADAL" clId="{75E534A3-288C-4B33-B70F-EEA38F8D7A2F}" dt="2023-07-10T09:39:03.823" v="43" actId="1076"/>
          <ac:spMkLst>
            <pc:docMk/>
            <pc:sldMk cId="2268105057" sldId="288"/>
            <ac:spMk id="2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9:35.023" v="47" actId="1076"/>
          <ac:spMkLst>
            <pc:docMk/>
            <pc:sldMk cId="2268105057" sldId="288"/>
            <ac:spMk id="21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9:22.264" v="45" actId="1076"/>
          <ac:spMkLst>
            <pc:docMk/>
            <pc:sldMk cId="2268105057" sldId="288"/>
            <ac:spMk id="25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8:46.415" v="41" actId="1076"/>
          <ac:spMkLst>
            <pc:docMk/>
            <pc:sldMk cId="2268105057" sldId="288"/>
            <ac:spMk id="32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8:36.785" v="39" actId="1076"/>
          <ac:spMkLst>
            <pc:docMk/>
            <pc:sldMk cId="2268105057" sldId="288"/>
            <ac:spMk id="34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8:50.543" v="42" actId="1076"/>
          <ac:spMkLst>
            <pc:docMk/>
            <pc:sldMk cId="2268105057" sldId="288"/>
            <ac:spMk id="36" creationId="{AA1ECBBD-8910-4703-9CF4-A7DED9FEBF73}"/>
          </ac:spMkLst>
        </pc:spChg>
        <pc:spChg chg="mod">
          <ac:chgData name="Alois Klotz" userId="0e7873f3-c968-46a8-ac9c-5d38456ab073" providerId="ADAL" clId="{75E534A3-288C-4B33-B70F-EEA38F8D7A2F}" dt="2023-07-10T09:38:39.831" v="40" actId="1076"/>
          <ac:spMkLst>
            <pc:docMk/>
            <pc:sldMk cId="2268105057" sldId="288"/>
            <ac:spMk id="37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9:27.049" v="46" actId="1076"/>
          <ac:spMkLst>
            <pc:docMk/>
            <pc:sldMk cId="2268105057" sldId="288"/>
            <ac:spMk id="40" creationId="{00000000-0000-0000-0000-000000000000}"/>
          </ac:spMkLst>
        </pc:spChg>
        <pc:spChg chg="mod">
          <ac:chgData name="Alois Klotz" userId="0e7873f3-c968-46a8-ac9c-5d38456ab073" providerId="ADAL" clId="{75E534A3-288C-4B33-B70F-EEA38F8D7A2F}" dt="2023-07-10T09:39:13.127" v="44" actId="1076"/>
          <ac:spMkLst>
            <pc:docMk/>
            <pc:sldMk cId="2268105057" sldId="288"/>
            <ac:spMk id="42" creationId="{B7778A08-3927-433B-8BDE-B3C0456D09B3}"/>
          </ac:spMkLst>
        </pc:spChg>
        <pc:grpChg chg="mod">
          <ac:chgData name="Alois Klotz" userId="0e7873f3-c968-46a8-ac9c-5d38456ab073" providerId="ADAL" clId="{75E534A3-288C-4B33-B70F-EEA38F8D7A2F}" dt="2023-07-10T09:39:35.023" v="47" actId="1076"/>
          <ac:grpSpMkLst>
            <pc:docMk/>
            <pc:sldMk cId="2268105057" sldId="288"/>
            <ac:grpSpMk id="3" creationId="{D6ED42AD-1C9F-DF71-0E87-77956980A48C}"/>
          </ac:grpSpMkLst>
        </pc:grpChg>
        <pc:grpChg chg="mod">
          <ac:chgData name="Alois Klotz" userId="0e7873f3-c968-46a8-ac9c-5d38456ab073" providerId="ADAL" clId="{75E534A3-288C-4B33-B70F-EEA38F8D7A2F}" dt="2023-07-10T09:38:39.831" v="40" actId="1076"/>
          <ac:grpSpMkLst>
            <pc:docMk/>
            <pc:sldMk cId="2268105057" sldId="288"/>
            <ac:grpSpMk id="28" creationId="{4522A425-01AC-41F0-86BD-675A201BFBED}"/>
          </ac:grpSpMkLst>
        </pc:grpChg>
        <pc:picChg chg="mod">
          <ac:chgData name="Alois Klotz" userId="0e7873f3-c968-46a8-ac9c-5d38456ab073" providerId="ADAL" clId="{75E534A3-288C-4B33-B70F-EEA38F8D7A2F}" dt="2023-07-10T09:38:39.831" v="40" actId="1076"/>
          <ac:picMkLst>
            <pc:docMk/>
            <pc:sldMk cId="2268105057" sldId="288"/>
            <ac:picMk id="2051" creationId="{00000000-0000-0000-0000-000000000000}"/>
          </ac:picMkLst>
        </pc:picChg>
        <pc:picChg chg="mod">
          <ac:chgData name="Alois Klotz" userId="0e7873f3-c968-46a8-ac9c-5d38456ab073" providerId="ADAL" clId="{75E534A3-288C-4B33-B70F-EEA38F8D7A2F}" dt="2023-07-10T09:39:35.023" v="47" actId="1076"/>
          <ac:picMkLst>
            <pc:docMk/>
            <pc:sldMk cId="2268105057" sldId="288"/>
            <ac:picMk id="2053" creationId="{00000000-0000-0000-0000-000000000000}"/>
          </ac:picMkLst>
        </pc:picChg>
      </pc:sldChg>
      <pc:sldChg chg="modSp add mod">
        <pc:chgData name="Alois Klotz" userId="0e7873f3-c968-46a8-ac9c-5d38456ab073" providerId="ADAL" clId="{75E534A3-288C-4B33-B70F-EEA38F8D7A2F}" dt="2023-07-10T09:59:03.584" v="112" actId="1076"/>
        <pc:sldMkLst>
          <pc:docMk/>
          <pc:sldMk cId="0" sldId="289"/>
        </pc:sldMkLst>
        <pc:spChg chg="mod">
          <ac:chgData name="Alois Klotz" userId="0e7873f3-c968-46a8-ac9c-5d38456ab073" providerId="ADAL" clId="{75E534A3-288C-4B33-B70F-EEA38F8D7A2F}" dt="2023-07-10T09:58:36.696" v="106" actId="1076"/>
          <ac:spMkLst>
            <pc:docMk/>
            <pc:sldMk cId="0" sldId="289"/>
            <ac:spMk id="5" creationId="{CE4DC1A1-CB51-8C1D-3829-79AC7443E979}"/>
          </ac:spMkLst>
        </pc:spChg>
        <pc:spChg chg="mod">
          <ac:chgData name="Alois Klotz" userId="0e7873f3-c968-46a8-ac9c-5d38456ab073" providerId="ADAL" clId="{75E534A3-288C-4B33-B70F-EEA38F8D7A2F}" dt="2023-07-10T09:58:40.472" v="107" actId="1076"/>
          <ac:spMkLst>
            <pc:docMk/>
            <pc:sldMk cId="0" sldId="289"/>
            <ac:spMk id="6" creationId="{08B1B124-F652-9C16-8D46-FB15688B92A6}"/>
          </ac:spMkLst>
        </pc:spChg>
        <pc:spChg chg="mod">
          <ac:chgData name="Alois Klotz" userId="0e7873f3-c968-46a8-ac9c-5d38456ab073" providerId="ADAL" clId="{75E534A3-288C-4B33-B70F-EEA38F8D7A2F}" dt="2023-07-10T09:58:44.736" v="108" actId="1076"/>
          <ac:spMkLst>
            <pc:docMk/>
            <pc:sldMk cId="0" sldId="289"/>
            <ac:spMk id="7" creationId="{035256B2-A439-69C5-934A-739E934491FB}"/>
          </ac:spMkLst>
        </pc:spChg>
        <pc:spChg chg="mod">
          <ac:chgData name="Alois Klotz" userId="0e7873f3-c968-46a8-ac9c-5d38456ab073" providerId="ADAL" clId="{75E534A3-288C-4B33-B70F-EEA38F8D7A2F}" dt="2023-07-10T09:58:33.377" v="105" actId="1076"/>
          <ac:spMkLst>
            <pc:docMk/>
            <pc:sldMk cId="0" sldId="289"/>
            <ac:spMk id="13" creationId="{56B0CA8E-6C2E-E5BD-3B7B-6A196DFF0196}"/>
          </ac:spMkLst>
        </pc:spChg>
        <pc:picChg chg="mod">
          <ac:chgData name="Alois Klotz" userId="0e7873f3-c968-46a8-ac9c-5d38456ab073" providerId="ADAL" clId="{75E534A3-288C-4B33-B70F-EEA38F8D7A2F}" dt="2023-07-10T09:58:56.760" v="110" actId="1076"/>
          <ac:picMkLst>
            <pc:docMk/>
            <pc:sldMk cId="0" sldId="289"/>
            <ac:picMk id="9" creationId="{D7F73B78-B168-D1B4-B395-35A082ABAA69}"/>
          </ac:picMkLst>
        </pc:picChg>
        <pc:picChg chg="mod">
          <ac:chgData name="Alois Klotz" userId="0e7873f3-c968-46a8-ac9c-5d38456ab073" providerId="ADAL" clId="{75E534A3-288C-4B33-B70F-EEA38F8D7A2F}" dt="2023-07-10T09:58:58.920" v="111" actId="1076"/>
          <ac:picMkLst>
            <pc:docMk/>
            <pc:sldMk cId="0" sldId="289"/>
            <ac:picMk id="10" creationId="{56D05DA6-82C4-BE10-25B7-9D882D96795B}"/>
          </ac:picMkLst>
        </pc:picChg>
        <pc:picChg chg="mod">
          <ac:chgData name="Alois Klotz" userId="0e7873f3-c968-46a8-ac9c-5d38456ab073" providerId="ADAL" clId="{75E534A3-288C-4B33-B70F-EEA38F8D7A2F}" dt="2023-07-10T09:59:03.584" v="112" actId="1076"/>
          <ac:picMkLst>
            <pc:docMk/>
            <pc:sldMk cId="0" sldId="289"/>
            <ac:picMk id="11" creationId="{73673E6C-EF65-20ED-A188-78FDEEBF9405}"/>
          </ac:picMkLst>
        </pc:picChg>
        <pc:picChg chg="mod">
          <ac:chgData name="Alois Klotz" userId="0e7873f3-c968-46a8-ac9c-5d38456ab073" providerId="ADAL" clId="{75E534A3-288C-4B33-B70F-EEA38F8D7A2F}" dt="2023-07-10T09:58:50.584" v="109" actId="1076"/>
          <ac:picMkLst>
            <pc:docMk/>
            <pc:sldMk cId="0" sldId="289"/>
            <ac:picMk id="12" creationId="{2FB7CFF8-976C-BA1B-7C6A-037FC73CE82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1"/>
          <p:cNvSpPr>
            <a:spLocks noChangeArrowheads="1"/>
          </p:cNvSpPr>
          <p:nvPr/>
        </p:nvSpPr>
        <p:spPr bwMode="auto">
          <a:xfrm>
            <a:off x="0" y="0"/>
            <a:ext cx="7099300" cy="102346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074988" cy="5095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488" tIns="50694" rIns="97488" bIns="50694" numCol="1" anchor="t" anchorCtr="0" compatLnSpc="1">
            <a:prstTxWarp prst="textNoShape">
              <a:avLst/>
            </a:prstTxWarp>
          </a:bodyPr>
          <a:lstStyle>
            <a:lvl1pPr defTabSz="487363">
              <a:lnSpc>
                <a:spcPct val="100000"/>
              </a:lnSpc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 sz="13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021138" y="0"/>
            <a:ext cx="3074987" cy="5095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488" tIns="50694" rIns="97488" bIns="50694" numCol="1" anchor="t" anchorCtr="0" compatLnSpc="1">
            <a:prstTxWarp prst="textNoShape">
              <a:avLst/>
            </a:prstTxWarp>
          </a:bodyPr>
          <a:lstStyle>
            <a:lvl1pPr algn="r" defTabSz="487363">
              <a:lnSpc>
                <a:spcPct val="100000"/>
              </a:lnSpc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 sz="13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8677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9700" y="768350"/>
            <a:ext cx="6818313" cy="38354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709613" y="4860925"/>
            <a:ext cx="5678487" cy="46037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488" tIns="50694" rIns="97488" bIns="50694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721850"/>
            <a:ext cx="3074988" cy="5095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488" tIns="50694" rIns="97488" bIns="50694" numCol="1" anchor="b" anchorCtr="0" compatLnSpc="1">
            <a:prstTxWarp prst="textNoShape">
              <a:avLst/>
            </a:prstTxWarp>
          </a:bodyPr>
          <a:lstStyle>
            <a:lvl1pPr defTabSz="487363">
              <a:lnSpc>
                <a:spcPct val="100000"/>
              </a:lnSpc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 sz="13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021138" y="9721850"/>
            <a:ext cx="3074987" cy="5095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488" tIns="50694" rIns="97488" bIns="50694" numCol="1" anchor="b" anchorCtr="0" compatLnSpc="1">
            <a:prstTxWarp prst="textNoShape">
              <a:avLst/>
            </a:prstTxWarp>
          </a:bodyPr>
          <a:lstStyle>
            <a:lvl1pPr algn="r" defTabSz="487363">
              <a:lnSpc>
                <a:spcPct val="100000"/>
              </a:lnSpc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 sz="13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fld id="{FF41F269-8905-4C3F-89F6-BA8382C6D694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9422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74DA9BFB-DB74-442C-B5C9-81E5220ABF58}" type="slidenum">
              <a:rPr lang="en-GB" smtClean="0">
                <a:solidFill>
                  <a:srgbClr val="000000"/>
                </a:solidFill>
              </a:rPr>
              <a:pPr eaLnBrk="1" hangingPunct="1"/>
              <a:t>1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1182688" y="768350"/>
            <a:ext cx="4733925" cy="38369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endParaRPr lang="de-DE" dirty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D3BF88FF-B3C2-4571-AB5A-CD98B888AA8E}" type="slidenum">
              <a:rPr lang="en-GB" smtClean="0">
                <a:solidFill>
                  <a:srgbClr val="000000"/>
                </a:solidFill>
              </a:rPr>
              <a:pPr eaLnBrk="1" hangingPunct="1"/>
              <a:t>2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1182688" y="768350"/>
            <a:ext cx="4733925" cy="38369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endParaRPr lang="de-DE" dirty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5E238B88-D507-4F30-AFFF-46D26BEF11B7}" type="slidenum">
              <a:rPr lang="en-GB" smtClean="0">
                <a:solidFill>
                  <a:srgbClr val="000000"/>
                </a:solidFill>
              </a:rPr>
              <a:pPr eaLnBrk="1" hangingPunct="1"/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17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FF41F269-8905-4C3F-89F6-BA8382C6D694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788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52B169E0-F31E-431A-8ABB-BBFBD73C80B0}" type="slidenum">
              <a:rPr lang="en-GB" smtClean="0">
                <a:solidFill>
                  <a:srgbClr val="000000"/>
                </a:solidFill>
              </a:rPr>
              <a:pPr eaLnBrk="1" hangingPunct="1"/>
              <a:t>5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3596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D8BC10CE-FDB2-40E3-B0DA-4AE86D9F2B02}" type="slidenum">
              <a:rPr lang="en-GB" smtClean="0">
                <a:solidFill>
                  <a:srgbClr val="000000"/>
                </a:solidFill>
              </a:rPr>
              <a:pPr eaLnBrk="1" hangingPunct="1"/>
              <a:t>6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58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58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45D27ED3-E4E7-490D-946A-10C9997D2F22}" type="slidenum">
              <a:rPr lang="en-GB" smtClean="0">
                <a:solidFill>
                  <a:srgbClr val="000000"/>
                </a:solidFill>
              </a:rPr>
              <a:pPr eaLnBrk="1" hangingPunct="1"/>
              <a:t>7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6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6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D57B5162-71B6-4944-B06B-BAE7A775AC77}" type="slidenum">
              <a:rPr lang="en-GB" smtClean="0">
                <a:solidFill>
                  <a:srgbClr val="000000"/>
                </a:solidFill>
              </a:rPr>
              <a:pPr eaLnBrk="1" hangingPunct="1"/>
              <a:t>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78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78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AC6EE952-C75F-4D01-A77A-DD68ADD20684}" type="slidenum">
              <a:rPr lang="en-GB" smtClean="0">
                <a:solidFill>
                  <a:srgbClr val="000000"/>
                </a:solidFill>
              </a:rPr>
              <a:pPr eaLnBrk="1" hangingPunct="1"/>
              <a:t>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89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r>
              <a:rPr lang="de-DE" dirty="0"/>
              <a:t>Die Metallscheiben der Festplatten drehen sich mit 5400 Umdrehungen und mehr pro Minute! </a:t>
            </a:r>
            <a:br>
              <a:rPr lang="de-DE" dirty="0"/>
            </a:br>
            <a:r>
              <a:rPr lang="de-DE" dirty="0"/>
              <a:t>Festplatten dürfen nicht geöffnet werden, da sonst irreparable Schäden durch kleinste Staubkörner entstehen.</a:t>
            </a:r>
            <a:br>
              <a:rPr lang="de-DE" dirty="0"/>
            </a:br>
            <a:r>
              <a:rPr lang="de-DE" dirty="0"/>
              <a:t>Die Köpfe fliegen auf einem Luftpolster von weniger als 10 </a:t>
            </a:r>
            <a:r>
              <a:rPr lang="de-DE" dirty="0" err="1"/>
              <a:t>nm</a:t>
            </a:r>
            <a:r>
              <a:rPr lang="de-DE" dirty="0"/>
              <a:t> (1 Hundertstel Millimeter) Höhe. Würde ein Kopf die Scheibe berühren, käme es zu einem Headcrash; die Festplatte wäre defekt. </a:t>
            </a:r>
          </a:p>
          <a:p>
            <a:endParaRPr lang="de-DE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AC6EE952-C75F-4D01-A77A-DD68ADD20684}" type="slidenum">
              <a:rPr lang="en-GB" smtClean="0">
                <a:solidFill>
                  <a:srgbClr val="000000"/>
                </a:solidFill>
              </a:rPr>
              <a:pPr eaLnBrk="1" hangingPunct="1"/>
              <a:t>10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89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r>
              <a:rPr lang="de-DE" dirty="0"/>
              <a:t>SSDs sind stoßunempfindlich, energiesparender und wesentlich schneller als Festplatten!</a:t>
            </a:r>
          </a:p>
        </p:txBody>
      </p:sp>
    </p:spTree>
    <p:extLst>
      <p:ext uri="{BB962C8B-B14F-4D97-AF65-F5344CB8AC3E}">
        <p14:creationId xmlns:p14="http://schemas.microsoft.com/office/powerpoint/2010/main" val="3811789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AE6DA3B6-DB55-4D2F-A694-2543B6BE72BB}" type="slidenum">
              <a:rPr lang="en-GB" smtClean="0">
                <a:solidFill>
                  <a:srgbClr val="000000"/>
                </a:solidFill>
              </a:rPr>
              <a:pPr eaLnBrk="1" hangingPunct="1"/>
              <a:t>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9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399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C50E9EA7-56F4-44BB-A972-F85F0BBDF59E}" type="slidenum">
              <a:rPr lang="en-GB" smtClean="0">
                <a:solidFill>
                  <a:srgbClr val="000000"/>
                </a:solidFill>
              </a:rPr>
              <a:pPr eaLnBrk="1" hangingPunct="1"/>
              <a:t>12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CFFCAB10-798F-4BEA-B0F1-AEA634056BFD}" type="slidenum">
              <a:rPr lang="en-GB" smtClean="0">
                <a:solidFill>
                  <a:srgbClr val="000000"/>
                </a:solidFill>
              </a:rPr>
              <a:pPr eaLnBrk="1" hangingPunct="1"/>
              <a:t>13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8290C25F-5520-4722-AC92-6D54FFC84802}" type="slidenum">
              <a:rPr lang="en-GB" smtClean="0">
                <a:solidFill>
                  <a:srgbClr val="000000"/>
                </a:solidFill>
              </a:rPr>
              <a:pPr eaLnBrk="1" hangingPunct="1"/>
              <a:t>14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657788B0-9C12-467D-8DA8-28DD36CE60AF}" type="slidenum">
              <a:rPr lang="en-GB" smtClean="0">
                <a:solidFill>
                  <a:srgbClr val="000000"/>
                </a:solidFill>
              </a:rPr>
              <a:pPr eaLnBrk="1" hangingPunct="1"/>
              <a:t>15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50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E6143030-D96A-405E-B828-5313D592E863}" type="slidenum">
              <a:rPr lang="en-GB" smtClean="0">
                <a:solidFill>
                  <a:srgbClr val="000000"/>
                </a:solidFill>
              </a:rPr>
              <a:pPr eaLnBrk="1" hangingPunct="1"/>
              <a:t>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60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60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BBE3C730-CF69-4BFF-8A8E-CB5A26F20FF6}" type="slidenum">
              <a:rPr lang="en-GB" smtClean="0">
                <a:solidFill>
                  <a:srgbClr val="000000"/>
                </a:solidFill>
              </a:rPr>
              <a:pPr eaLnBrk="1" hangingPunct="1"/>
              <a:t>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36D2E7-04A8-45B8-839C-01E0A567F747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262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94DFE-D9FC-482D-B7C2-AC8FFE420D8D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052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0DC634-71E2-4CDA-A123-7FC27DFBABE6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22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C6BCFA-3846-48EE-96C6-8DF745FB680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223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C6BCFA-3846-48EE-96C6-8DF745FB680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0450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1F30ED-8B14-4BA5-B602-3CDA88CAEA83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16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83E1F0-F312-4E93-812F-D84B11BF879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846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ABD166-D6FE-415E-B495-5087B64E8BD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81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B1E20B-4CA7-43F5-8381-EB63FF60BA26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141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095DC-3A1B-45A8-8F70-B785161F0486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356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830BC-4B58-4BB8-9CA7-1A1B95129AF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512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128588"/>
            <a:ext cx="10970684" cy="1433512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C4ABA-0CC5-4F1F-8C9F-3B82BA18C7D4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381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C6BCFA-3846-48EE-96C6-8DF745FB680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8FBAE3D-0EEB-20FE-C467-464E416E589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528" y="38033"/>
            <a:ext cx="1112674" cy="25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5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5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image" Target="../media/image6.png"/><Relationship Id="rId4" Type="http://schemas.openxmlformats.org/officeDocument/2006/relationships/image" Target="../media/image12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microsoft.com/office/2007/relationships/hdphoto" Target="../media/hdphoto2.wdp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6" descr="C:\Users\user\Desktop\scanner.pn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81984">
            <a:off x="5164503" y="5242121"/>
            <a:ext cx="1641825" cy="1231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57608">
            <a:off x="3208700" y="4871734"/>
            <a:ext cx="2136361" cy="1854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2050684" y="692697"/>
            <a:ext cx="7772400" cy="1557263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9600" noProof="0" dirty="0">
                <a:solidFill>
                  <a:schemeClr val="accent1">
                    <a:lumMod val="75000"/>
                  </a:schemeClr>
                </a:solidFill>
              </a:rPr>
              <a:t>Hardware</a:t>
            </a:r>
          </a:p>
        </p:txBody>
      </p:sp>
      <p:pic>
        <p:nvPicPr>
          <p:cNvPr id="12" name="Picture 21" descr="C:\Users\user\Desktop\tower.png"/>
          <p:cNvPicPr>
            <a:picLocks noChangeAspect="1" noChangeArrowheads="1"/>
          </p:cNvPicPr>
          <p:nvPr/>
        </p:nvPicPr>
        <p:blipFill>
          <a:blip r:embed="rId5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252" y="4489948"/>
            <a:ext cx="859235" cy="1919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 descr="C:\Users\user\Desktop\monitor.png"/>
          <p:cNvPicPr>
            <a:picLocks noChangeAspect="1" noChangeArrowheads="1"/>
          </p:cNvPicPr>
          <p:nvPr/>
        </p:nvPicPr>
        <p:blipFill>
          <a:blip r:embed="rId6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534520" y="4424988"/>
            <a:ext cx="1691997" cy="1906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2" descr="C:\Users\user\Dropbox\Easy4me\_FTP_Easy4Me_Neu\workfiles\images\Laptop.png"/>
          <p:cNvPicPr>
            <a:picLocks noChangeAspect="1" noChangeArrowheads="1"/>
          </p:cNvPicPr>
          <p:nvPr/>
        </p:nvPicPr>
        <p:blipFill>
          <a:blip r:embed="rId7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9757" y="4640277"/>
            <a:ext cx="2048368" cy="19361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8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466" y="5917212"/>
            <a:ext cx="675870" cy="527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user\Dropbox\Easy4me\_FTP_Easy4Me_Neu\workfiles\images\asus_maus.png"/>
          <p:cNvPicPr>
            <a:picLocks noChangeAspect="1" noChangeArrowheads="1"/>
          </p:cNvPicPr>
          <p:nvPr/>
        </p:nvPicPr>
        <p:blipFill>
          <a:blip r:embed="rId9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5253" y="6241658"/>
            <a:ext cx="474658" cy="334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Christian\Documents\My Dropbox\Easy4me (1)\_FTP_Easy4Me_Neu\workfiles\images\asus-tablet.png"/>
          <p:cNvPicPr>
            <a:picLocks noChangeAspect="1" noChangeArrowheads="1"/>
          </p:cNvPicPr>
          <p:nvPr/>
        </p:nvPicPr>
        <p:blipFill>
          <a:blip r:embed="rId10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7218" y="5449483"/>
            <a:ext cx="1333839" cy="1076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K\Dropbox\Easy4me\_FTP_Easy4Me_Neu\workfiles\images\handy.png">
            <a:extLst>
              <a:ext uri="{FF2B5EF4-FFF2-40B4-BE49-F238E27FC236}">
                <a16:creationId xmlns:a16="http://schemas.microsoft.com/office/drawing/2014/main" id="{C1E99416-BDEB-C89C-5BE6-69BB9DC24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35068">
            <a:off x="10978706" y="4788491"/>
            <a:ext cx="527131" cy="958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C45342F-4436-E559-6E71-82023B344C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B4C4ABA-0CC5-4F1F-8C9F-3B82BA18C7D4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74B4612-F807-1E03-542E-C46E8A5058A9}"/>
              </a:ext>
            </a:extLst>
          </p:cNvPr>
          <p:cNvSpPr txBox="1"/>
          <p:nvPr/>
        </p:nvSpPr>
        <p:spPr>
          <a:xfrm>
            <a:off x="827584" y="2636912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de-AT" sz="2400" dirty="0">
                <a:solidFill>
                  <a:schemeClr val="accent1">
                    <a:lumMod val="75000"/>
                  </a:schemeClr>
                </a:solidFill>
              </a:rPr>
              <a:t>Ordne die Begriffe den Bildern zu!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sz="2400" dirty="0">
                <a:solidFill>
                  <a:schemeClr val="accent1">
                    <a:lumMod val="75000"/>
                  </a:schemeClr>
                </a:solidFill>
              </a:rPr>
              <a:t>Verschiebe die Textfelder an die richtigen Stellen!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31950" y="188914"/>
            <a:ext cx="8928100" cy="76517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4800" noProof="0" dirty="0"/>
              <a:t>Computertypen und Mobilgeräte</a:t>
            </a:r>
          </a:p>
        </p:txBody>
      </p:sp>
      <p:sp>
        <p:nvSpPr>
          <p:cNvPr id="5124" name="Rectangle 13"/>
          <p:cNvSpPr>
            <a:spLocks noChangeArrowheads="1"/>
          </p:cNvSpPr>
          <p:nvPr/>
        </p:nvSpPr>
        <p:spPr bwMode="auto">
          <a:xfrm>
            <a:off x="1434554" y="3463840"/>
            <a:ext cx="1717808" cy="46355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PC - Personal Computer</a:t>
            </a:r>
            <a:br>
              <a:rPr lang="de-AT" sz="1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Tower </a:t>
            </a: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5369815" y="3035935"/>
            <a:ext cx="1763713" cy="463846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Tablet PC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mit Touchscreen</a:t>
            </a:r>
          </a:p>
        </p:txBody>
      </p:sp>
      <p:pic>
        <p:nvPicPr>
          <p:cNvPr id="5138" name="Picture 16" descr="C:\Users\user\Desktop\desktop-pc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8368" y="4854688"/>
            <a:ext cx="2380479" cy="879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9" name="Rectangle 13"/>
          <p:cNvSpPr>
            <a:spLocks noChangeArrowheads="1"/>
          </p:cNvSpPr>
          <p:nvPr/>
        </p:nvSpPr>
        <p:spPr bwMode="auto">
          <a:xfrm>
            <a:off x="1631950" y="5811510"/>
            <a:ext cx="1747068" cy="463805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PC - Personal Computer</a:t>
            </a:r>
            <a:br>
              <a:rPr lang="de-AT" sz="1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Desktop Gehäuse</a:t>
            </a: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1012999" y="4265132"/>
            <a:ext cx="1747068" cy="463846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Smartphone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mit Touchscreen</a:t>
            </a: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8472264" y="6064470"/>
            <a:ext cx="2287876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Notebook / Laptop mit Touchpad</a:t>
            </a:r>
          </a:p>
        </p:txBody>
      </p:sp>
      <p:pic>
        <p:nvPicPr>
          <p:cNvPr id="5133" name="Picture 20" descr="C:\Users\user\Desktop\monitor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1561" y="1463676"/>
            <a:ext cx="1762125" cy="1844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21" descr="C:\Users\user\Desktop\tower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0474" y="1254125"/>
            <a:ext cx="947737" cy="211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C:\Users\Christian\Documents\My Dropbox\Easy4me (1)\_FTP_Easy4Me_Neu\workfiles\images\asus-tablet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7888" y="1463676"/>
            <a:ext cx="1900026" cy="1533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K\Dropbox\Easy4me\_FTP_Easy4Me_Neu\workfiles\images\handy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50137">
            <a:off x="8950583" y="1453169"/>
            <a:ext cx="750887" cy="1365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BAFED7EE-DF62-4F51-9F47-8E21E75A446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3724" y="5013176"/>
            <a:ext cx="2391008" cy="659142"/>
          </a:xfrm>
          <a:prstGeom prst="rect">
            <a:avLst/>
          </a:prstGeom>
        </p:spPr>
      </p:pic>
      <p:sp>
        <p:nvSpPr>
          <p:cNvPr id="16" name="Rectangle 14">
            <a:extLst>
              <a:ext uri="{FF2B5EF4-FFF2-40B4-BE49-F238E27FC236}">
                <a16:creationId xmlns:a16="http://schemas.microsoft.com/office/drawing/2014/main" id="{8B718DE3-5D54-4ED5-8C66-CBA6FE1EE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0610" y="5811510"/>
            <a:ext cx="1115145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Mini PC</a:t>
            </a:r>
          </a:p>
        </p:txBody>
      </p:sp>
      <p:pic>
        <p:nvPicPr>
          <p:cNvPr id="3" name="Picture 22" descr="C:\Users\user\Dropbox\Easy4me\_FTP_Easy4Me_Neu\workfiles\images\Laptop.png">
            <a:extLst>
              <a:ext uri="{FF2B5EF4-FFF2-40B4-BE49-F238E27FC236}">
                <a16:creationId xmlns:a16="http://schemas.microsoft.com/office/drawing/2014/main" id="{E8CCD170-71BC-B557-6A38-02B7815A9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4837" y="3596252"/>
            <a:ext cx="2396817" cy="226545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C3D0898-148D-1439-5344-43485B7731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B4C4ABA-0CC5-4F1F-8C9F-3B82BA18C7D4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F39F3D6D-4636-B6B1-86FA-5EEAB5C67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9657" y="2961038"/>
            <a:ext cx="1115145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Smartphone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  <p:bldP spid="10" grpId="0" animBg="1"/>
      <p:bldP spid="5139" grpId="0" animBg="1"/>
      <p:bldP spid="20" grpId="0" animBg="1"/>
      <p:bldP spid="23" grpId="0" animBg="1"/>
      <p:bldP spid="16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4" name="Picture 28" descr="C:\Users\user\Desktop\tastatu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7678" y="3861048"/>
            <a:ext cx="3455599" cy="2117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1268413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Peripheriegeräte</a:t>
            </a:r>
          </a:p>
        </p:txBody>
      </p:sp>
      <p:sp>
        <p:nvSpPr>
          <p:cNvPr id="6147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20050784-81EA-4447-862C-CB229C4ABFB5}" type="slidenum">
              <a:rPr lang="en-GB">
                <a:solidFill>
                  <a:srgbClr val="000000"/>
                </a:solidFill>
              </a:rPr>
              <a:pPr eaLnBrk="1" hangingPunct="1"/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2002977" y="5582218"/>
            <a:ext cx="731075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Webcam</a:t>
            </a:r>
          </a:p>
        </p:txBody>
      </p:sp>
      <p:pic>
        <p:nvPicPr>
          <p:cNvPr id="4123" name="Picture 27" descr="C:\Users\user\Desktop\webcam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9167" y="4509120"/>
            <a:ext cx="743064" cy="991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8" name="Rectangle 11"/>
          <p:cNvSpPr>
            <a:spLocks noChangeArrowheads="1"/>
          </p:cNvSpPr>
          <p:nvPr/>
        </p:nvSpPr>
        <p:spPr bwMode="auto">
          <a:xfrm>
            <a:off x="9081902" y="5778390"/>
            <a:ext cx="684075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Tastatur</a:t>
            </a:r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7032104" y="3355951"/>
            <a:ext cx="680612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Scanner</a:t>
            </a:r>
          </a:p>
        </p:txBody>
      </p:sp>
      <p:pic>
        <p:nvPicPr>
          <p:cNvPr id="32" name="Picture 8" descr="C:\Users\user\Dropbox\Easy4me\_FTP_Easy4Me_Neu\workfiles\images\scanner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0010" y="1450463"/>
            <a:ext cx="2069493" cy="1764222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9" name="Rectangle 12"/>
          <p:cNvSpPr>
            <a:spLocks noChangeArrowheads="1"/>
          </p:cNvSpPr>
          <p:nvPr/>
        </p:nvSpPr>
        <p:spPr bwMode="auto">
          <a:xfrm>
            <a:off x="6133256" y="5582218"/>
            <a:ext cx="528006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Maus</a:t>
            </a:r>
          </a:p>
        </p:txBody>
      </p:sp>
      <p:pic>
        <p:nvPicPr>
          <p:cNvPr id="22" name="Picture 2" descr="C:\Users\user\Dropbox\Easy4me\_FTP_Easy4Me_Neu\workfiles\images\asus_maus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7833" y="4815242"/>
            <a:ext cx="919967" cy="648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4079776" y="5527733"/>
            <a:ext cx="1042956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Digitalkamera</a:t>
            </a: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2048" y="3713045"/>
            <a:ext cx="3016268" cy="2195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943795" y="3310839"/>
            <a:ext cx="1749459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defPPr>
              <a:defRPr lang="en-US"/>
            </a:defPPr>
            <a:lvl1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e-AT" dirty="0"/>
              <a:t>Tintenstrahldrucker</a:t>
            </a:r>
          </a:p>
        </p:txBody>
      </p:sp>
      <p:pic>
        <p:nvPicPr>
          <p:cNvPr id="27" name="Picture 17" descr="C:\Users\user\Desktop\images\tintendrucker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3795" y="1725270"/>
            <a:ext cx="1920217" cy="1497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 Box 12"/>
          <p:cNvSpPr txBox="1">
            <a:spLocks noChangeArrowheads="1"/>
          </p:cNvSpPr>
          <p:nvPr/>
        </p:nvSpPr>
        <p:spPr bwMode="auto">
          <a:xfrm>
            <a:off x="1489891" y="3185523"/>
            <a:ext cx="982618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n-US"/>
            </a:defPPr>
            <a:lvl1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e-AT" dirty="0"/>
              <a:t>Laserdrucker</a:t>
            </a: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57608">
            <a:off x="1152058" y="1457553"/>
            <a:ext cx="2225613" cy="193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9153048" y="3171249"/>
            <a:ext cx="694847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n-US"/>
            </a:defPPr>
            <a:lvl1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Monitor</a:t>
            </a:r>
          </a:p>
        </p:txBody>
      </p:sp>
      <p:pic>
        <p:nvPicPr>
          <p:cNvPr id="34" name="Picture 4" descr="C:\Users\user\Dropbox\Easy4me\_FTP_Easy4Me_Neu\x_images\asus_tft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25502" y="1196753"/>
            <a:ext cx="2196876" cy="1872207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1" grpId="0" animBg="1"/>
      <p:bldP spid="4108" grpId="0" animBg="1"/>
      <p:bldP spid="4115" grpId="0" animBg="1"/>
      <p:bldP spid="4109" grpId="0" animBg="1"/>
      <p:bldP spid="4116" grpId="0" animBg="1"/>
      <p:bldP spid="26" grpId="0" animBg="1"/>
      <p:bldP spid="29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535CF8D4-AED8-49DA-AC18-FF7122745B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8433" y="40860"/>
            <a:ext cx="4745759" cy="5980428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5089831" y="34408"/>
            <a:ext cx="5525785" cy="1018328"/>
          </a:xfrm>
          <a:prstGeom prst="rect">
            <a:avLst/>
          </a:prstGeom>
          <a:solidFill>
            <a:srgbClr val="FFFFFF">
              <a:alpha val="85882"/>
            </a:srgb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>
            <a:defPPr>
              <a:defRPr lang="en-GB"/>
            </a:defPPr>
            <a:lvl1pPr algn="ctr">
              <a:defRPr sz="1200" b="1">
                <a:solidFill>
                  <a:schemeClr val="tx2">
                    <a:lumMod val="75000"/>
                  </a:schemeClr>
                </a:solidFill>
                <a:latin typeface="Calibri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1"/>
            <a:r>
              <a:rPr lang="de-DE" sz="3200" dirty="0"/>
              <a:t>Schnittstellen</a:t>
            </a:r>
            <a:r>
              <a:rPr lang="de-DE" sz="3400" dirty="0"/>
              <a:t> </a:t>
            </a:r>
            <a:r>
              <a:rPr lang="de-DE" sz="1400" b="0" dirty="0">
                <a:solidFill>
                  <a:schemeClr val="bg1">
                    <a:lumMod val="65000"/>
                  </a:schemeClr>
                </a:solidFill>
              </a:rPr>
              <a:t>(hier auf der Computerrückseite)</a:t>
            </a:r>
            <a:r>
              <a:rPr lang="de-DE" sz="1400" b="0" dirty="0"/>
              <a:t> </a:t>
            </a:r>
            <a:br>
              <a:rPr lang="de-DE" dirty="0"/>
            </a:br>
            <a:r>
              <a:rPr lang="de-AT" b="0" dirty="0"/>
              <a:t>verbinden Computer mit Peripheriegeräten! </a:t>
            </a:r>
            <a:endParaRPr lang="de-DE" b="0" dirty="0"/>
          </a:p>
        </p:txBody>
      </p:sp>
      <p:sp>
        <p:nvSpPr>
          <p:cNvPr id="3" name="Legende mit Linie 2 2"/>
          <p:cNvSpPr/>
          <p:nvPr/>
        </p:nvSpPr>
        <p:spPr>
          <a:xfrm>
            <a:off x="640140" y="5229200"/>
            <a:ext cx="1895277" cy="576582"/>
          </a:xfrm>
          <a:prstGeom prst="borderCallout2">
            <a:avLst>
              <a:gd name="adj1" fmla="val 39442"/>
              <a:gd name="adj2" fmla="val 105366"/>
              <a:gd name="adj3" fmla="val 10334"/>
              <a:gd name="adj4" fmla="val 113221"/>
              <a:gd name="adj5" fmla="val -93364"/>
              <a:gd name="adj6" fmla="val 133680"/>
            </a:avLst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sz="1200" b="1" dirty="0"/>
              <a:t>Audio Anschlüsse: </a:t>
            </a:r>
            <a:r>
              <a:rPr lang="de-AT" sz="1200" dirty="0"/>
              <a:t> Mikrofone, Kopfhörer</a:t>
            </a:r>
          </a:p>
        </p:txBody>
      </p:sp>
      <p:sp>
        <p:nvSpPr>
          <p:cNvPr id="15" name="Legende mit Linie 2 14"/>
          <p:cNvSpPr/>
          <p:nvPr/>
        </p:nvSpPr>
        <p:spPr>
          <a:xfrm>
            <a:off x="628505" y="1437306"/>
            <a:ext cx="1846823" cy="956773"/>
          </a:xfrm>
          <a:prstGeom prst="borderCallout2">
            <a:avLst>
              <a:gd name="adj1" fmla="val 54227"/>
              <a:gd name="adj2" fmla="val 110654"/>
              <a:gd name="adj3" fmla="val 57857"/>
              <a:gd name="adj4" fmla="val 122269"/>
              <a:gd name="adj5" fmla="val 60158"/>
              <a:gd name="adj6" fmla="val 130031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USB-</a:t>
            </a: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3.0:</a:t>
            </a:r>
            <a:b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für externe Laufwerke, Drucker, Scanner, …</a:t>
            </a:r>
          </a:p>
          <a:p>
            <a:pPr algn="ctr">
              <a:defRPr/>
            </a:pPr>
            <a:r>
              <a:rPr lang="de-DE" sz="1200" b="1" dirty="0">
                <a:solidFill>
                  <a:srgbClr val="1565DB"/>
                </a:solidFill>
                <a:latin typeface="Calibri" pitchFamily="34" charset="0"/>
              </a:rPr>
              <a:t>Blaue Farbe</a:t>
            </a:r>
            <a:r>
              <a:rPr lang="de-DE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: schnell!</a:t>
            </a:r>
            <a:endParaRPr lang="de-AT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6" name="Legende mit Linie 2 15"/>
          <p:cNvSpPr/>
          <p:nvPr/>
        </p:nvSpPr>
        <p:spPr>
          <a:xfrm>
            <a:off x="680037" y="524015"/>
            <a:ext cx="1792694" cy="587441"/>
          </a:xfrm>
          <a:prstGeom prst="borderCallout2">
            <a:avLst>
              <a:gd name="adj1" fmla="val 50426"/>
              <a:gd name="adj2" fmla="val 110099"/>
              <a:gd name="adj3" fmla="val 49141"/>
              <a:gd name="adj4" fmla="val 121242"/>
              <a:gd name="adj5" fmla="val 44285"/>
              <a:gd name="adj6" fmla="val 142620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rgbClr val="C00000">
                <a:alpha val="72000"/>
              </a:srgb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VGA:</a:t>
            </a:r>
            <a:br>
              <a:rPr lang="de-AT" sz="1200" dirty="0">
                <a:solidFill>
                  <a:srgbClr val="C00000"/>
                </a:solidFill>
                <a:latin typeface="Calibri" pitchFamily="34" charset="0"/>
              </a:rPr>
            </a:b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für Monitore (veraltet)</a:t>
            </a:r>
          </a:p>
        </p:txBody>
      </p:sp>
      <p:sp>
        <p:nvSpPr>
          <p:cNvPr id="21" name="Legende mit Linie 2 20"/>
          <p:cNvSpPr/>
          <p:nvPr/>
        </p:nvSpPr>
        <p:spPr>
          <a:xfrm>
            <a:off x="5389960" y="6085677"/>
            <a:ext cx="2462763" cy="587441"/>
          </a:xfrm>
          <a:prstGeom prst="borderCallout2">
            <a:avLst>
              <a:gd name="adj1" fmla="val -3266"/>
              <a:gd name="adj2" fmla="val 25419"/>
              <a:gd name="adj3" fmla="val -72950"/>
              <a:gd name="adj4" fmla="val 24975"/>
              <a:gd name="adj5" fmla="val -106144"/>
              <a:gd name="adj6" fmla="val 24499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rgbClr val="C00000">
                <a:alpha val="72000"/>
              </a:srgb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HDMI</a:t>
            </a: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: für Monitore, </a:t>
            </a:r>
            <a:br>
              <a:rPr lang="de-AT" sz="1200" b="1" dirty="0">
                <a:solidFill>
                  <a:srgbClr val="C00000"/>
                </a:solidFill>
                <a:latin typeface="Calibri" pitchFamily="34" charset="0"/>
              </a:rPr>
            </a:b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überträgt </a:t>
            </a:r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Video-</a:t>
            </a: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 und </a:t>
            </a:r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Audiosignale</a:t>
            </a:r>
          </a:p>
        </p:txBody>
      </p:sp>
      <p:sp>
        <p:nvSpPr>
          <p:cNvPr id="25" name="Abgerundetes Rechteck 24"/>
          <p:cNvSpPr/>
          <p:nvPr/>
        </p:nvSpPr>
        <p:spPr>
          <a:xfrm>
            <a:off x="3273159" y="1412777"/>
            <a:ext cx="725434" cy="885767"/>
          </a:xfrm>
          <a:prstGeom prst="roundRect">
            <a:avLst/>
          </a:prstGeom>
          <a:noFill/>
          <a:ln w="508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0" name="Abgerundetes Rechteck 9"/>
          <p:cNvSpPr/>
          <p:nvPr/>
        </p:nvSpPr>
        <p:spPr>
          <a:xfrm>
            <a:off x="3998594" y="2564042"/>
            <a:ext cx="725434" cy="953304"/>
          </a:xfrm>
          <a:prstGeom prst="roundRect">
            <a:avLst/>
          </a:prstGeom>
          <a:noFill/>
          <a:ln w="571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1" name="Legende mit Linie 2 10"/>
          <p:cNvSpPr/>
          <p:nvPr/>
        </p:nvSpPr>
        <p:spPr>
          <a:xfrm>
            <a:off x="4861423" y="2512990"/>
            <a:ext cx="2408348" cy="344418"/>
          </a:xfrm>
          <a:prstGeom prst="borderCallout2">
            <a:avLst>
              <a:gd name="adj1" fmla="val 48699"/>
              <a:gd name="adj2" fmla="val -1025"/>
              <a:gd name="adj3" fmla="val 109027"/>
              <a:gd name="adj4" fmla="val -11306"/>
              <a:gd name="adj5" fmla="val 102313"/>
              <a:gd name="adj6" fmla="val -10743"/>
            </a:avLst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accent5">
                <a:lumMod val="7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Netzwerkschnittstelle rj45</a:t>
            </a:r>
            <a:endParaRPr lang="de-AT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3273159" y="4145455"/>
            <a:ext cx="1427467" cy="638127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Legende mit Linie 2 18">
            <a:extLst>
              <a:ext uri="{FF2B5EF4-FFF2-40B4-BE49-F238E27FC236}">
                <a16:creationId xmlns:a16="http://schemas.microsoft.com/office/drawing/2014/main" id="{A250AB40-C105-411D-8205-E9DB3CDC5F24}"/>
              </a:ext>
            </a:extLst>
          </p:cNvPr>
          <p:cNvSpPr/>
          <p:nvPr/>
        </p:nvSpPr>
        <p:spPr>
          <a:xfrm>
            <a:off x="3640286" y="6178011"/>
            <a:ext cx="1512168" cy="402775"/>
          </a:xfrm>
          <a:prstGeom prst="borderCallout2">
            <a:avLst>
              <a:gd name="adj1" fmla="val -1888"/>
              <a:gd name="adj2" fmla="val 49563"/>
              <a:gd name="adj3" fmla="val -71469"/>
              <a:gd name="adj4" fmla="val 50276"/>
              <a:gd name="adj5" fmla="val -88256"/>
              <a:gd name="adj6" fmla="val 49347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rgbClr val="C00000">
                <a:alpha val="72000"/>
              </a:srgb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b="1" dirty="0">
                <a:solidFill>
                  <a:srgbClr val="C00000"/>
                </a:solidFill>
                <a:latin typeface="Calibri" pitchFamily="34" charset="0"/>
              </a:rPr>
              <a:t>DVI: </a:t>
            </a:r>
            <a:r>
              <a:rPr lang="de-AT" sz="1200" dirty="0">
                <a:solidFill>
                  <a:srgbClr val="C00000"/>
                </a:solidFill>
                <a:latin typeface="Calibri" pitchFamily="34" charset="0"/>
              </a:rPr>
              <a:t>für Monitore</a:t>
            </a:r>
          </a:p>
        </p:txBody>
      </p:sp>
      <p:sp>
        <p:nvSpPr>
          <p:cNvPr id="27" name="Abgerundetes Rechteck 17">
            <a:extLst>
              <a:ext uri="{FF2B5EF4-FFF2-40B4-BE49-F238E27FC236}">
                <a16:creationId xmlns:a16="http://schemas.microsoft.com/office/drawing/2014/main" id="{1DA47072-F6C1-4902-B34E-4665B5FDE37D}"/>
              </a:ext>
            </a:extLst>
          </p:cNvPr>
          <p:cNvSpPr/>
          <p:nvPr/>
        </p:nvSpPr>
        <p:spPr>
          <a:xfrm>
            <a:off x="3775968" y="5006498"/>
            <a:ext cx="1440160" cy="638127"/>
          </a:xfrm>
          <a:prstGeom prst="roundRect">
            <a:avLst/>
          </a:prstGeom>
          <a:noFill/>
          <a:ln w="50800">
            <a:solidFill>
              <a:srgbClr val="FF0000"/>
            </a:solidFill>
          </a:ln>
          <a:effectLst>
            <a:outerShdw blurRad="50800" dist="762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8" name="Abgerundetes Rechteck 24">
            <a:extLst>
              <a:ext uri="{FF2B5EF4-FFF2-40B4-BE49-F238E27FC236}">
                <a16:creationId xmlns:a16="http://schemas.microsoft.com/office/drawing/2014/main" id="{D9E90E88-2CAC-49A9-9E1F-C7ABA41ECF7C}"/>
              </a:ext>
            </a:extLst>
          </p:cNvPr>
          <p:cNvSpPr/>
          <p:nvPr/>
        </p:nvSpPr>
        <p:spPr>
          <a:xfrm>
            <a:off x="3255036" y="2564042"/>
            <a:ext cx="649975" cy="885767"/>
          </a:xfrm>
          <a:prstGeom prst="roundRect">
            <a:avLst/>
          </a:prstGeom>
          <a:noFill/>
          <a:ln w="508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9" name="Legende mit Linie 2 14">
            <a:extLst>
              <a:ext uri="{FF2B5EF4-FFF2-40B4-BE49-F238E27FC236}">
                <a16:creationId xmlns:a16="http://schemas.microsoft.com/office/drawing/2014/main" id="{2BB4DD22-76D6-434B-BE93-29B63DDD16D7}"/>
              </a:ext>
            </a:extLst>
          </p:cNvPr>
          <p:cNvSpPr/>
          <p:nvPr/>
        </p:nvSpPr>
        <p:spPr>
          <a:xfrm>
            <a:off x="625693" y="2857599"/>
            <a:ext cx="1846823" cy="772107"/>
          </a:xfrm>
          <a:prstGeom prst="borderCallout2">
            <a:avLst>
              <a:gd name="adj1" fmla="val 47728"/>
              <a:gd name="adj2" fmla="val 107635"/>
              <a:gd name="adj3" fmla="val 43414"/>
              <a:gd name="adj4" fmla="val 120759"/>
              <a:gd name="adj5" fmla="val 40968"/>
              <a:gd name="adj6" fmla="val 131037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USB-</a:t>
            </a: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2.0:</a:t>
            </a:r>
            <a:b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für Drucker, Scanner, …</a:t>
            </a:r>
          </a:p>
          <a:p>
            <a:pPr algn="ctr">
              <a:defRPr/>
            </a:pPr>
            <a:r>
              <a:rPr lang="de-DE" sz="1200" b="1" dirty="0">
                <a:solidFill>
                  <a:schemeClr val="tx1"/>
                </a:solidFill>
                <a:latin typeface="Calibri" pitchFamily="34" charset="0"/>
              </a:rPr>
              <a:t>Schwarze Farbe</a:t>
            </a:r>
            <a:r>
              <a:rPr lang="de-DE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: langsam!</a:t>
            </a:r>
            <a:endParaRPr lang="de-AT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1" name="Legende mit Linie 2 14">
            <a:extLst>
              <a:ext uri="{FF2B5EF4-FFF2-40B4-BE49-F238E27FC236}">
                <a16:creationId xmlns:a16="http://schemas.microsoft.com/office/drawing/2014/main" id="{E18FD278-CC80-4FF2-A358-498836C7CB34}"/>
              </a:ext>
            </a:extLst>
          </p:cNvPr>
          <p:cNvSpPr/>
          <p:nvPr/>
        </p:nvSpPr>
        <p:spPr>
          <a:xfrm>
            <a:off x="564817" y="3894821"/>
            <a:ext cx="1895277" cy="772107"/>
          </a:xfrm>
          <a:prstGeom prst="borderCallout2">
            <a:avLst>
              <a:gd name="adj1" fmla="val 30019"/>
              <a:gd name="adj2" fmla="val 104121"/>
              <a:gd name="adj3" fmla="val 21019"/>
              <a:gd name="adj4" fmla="val 122269"/>
              <a:gd name="adj5" fmla="val 19748"/>
              <a:gd name="adj6" fmla="val 126575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USB-</a:t>
            </a: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C:</a:t>
            </a:r>
            <a:b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für Drucker, Scanner, Grafik und Stromversorgung</a:t>
            </a:r>
          </a:p>
        </p:txBody>
      </p:sp>
      <p:sp>
        <p:nvSpPr>
          <p:cNvPr id="32" name="Abgerundetes Rechteck 17">
            <a:extLst>
              <a:ext uri="{FF2B5EF4-FFF2-40B4-BE49-F238E27FC236}">
                <a16:creationId xmlns:a16="http://schemas.microsoft.com/office/drawing/2014/main" id="{F7CED720-0682-4959-A1E6-BBA0FC15D71C}"/>
              </a:ext>
            </a:extLst>
          </p:cNvPr>
          <p:cNvSpPr/>
          <p:nvPr/>
        </p:nvSpPr>
        <p:spPr>
          <a:xfrm>
            <a:off x="5433399" y="5006498"/>
            <a:ext cx="792088" cy="654751"/>
          </a:xfrm>
          <a:prstGeom prst="roundRect">
            <a:avLst/>
          </a:prstGeom>
          <a:noFill/>
          <a:ln w="50800">
            <a:solidFill>
              <a:srgbClr val="FF0000"/>
            </a:solidFill>
          </a:ln>
          <a:effectLst>
            <a:outerShdw blurRad="50800" dist="762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33" name="Abgerundetes Rechteck 17">
            <a:extLst>
              <a:ext uri="{FF2B5EF4-FFF2-40B4-BE49-F238E27FC236}">
                <a16:creationId xmlns:a16="http://schemas.microsoft.com/office/drawing/2014/main" id="{8713D9E5-1D35-4D49-92B9-F2F2B11C8A64}"/>
              </a:ext>
            </a:extLst>
          </p:cNvPr>
          <p:cNvSpPr/>
          <p:nvPr/>
        </p:nvSpPr>
        <p:spPr>
          <a:xfrm>
            <a:off x="3489183" y="167034"/>
            <a:ext cx="509410" cy="1159301"/>
          </a:xfrm>
          <a:prstGeom prst="roundRect">
            <a:avLst/>
          </a:prstGeom>
          <a:noFill/>
          <a:ln w="50800">
            <a:solidFill>
              <a:srgbClr val="FF0000"/>
            </a:solidFill>
          </a:ln>
          <a:effectLst>
            <a:outerShdw blurRad="50800" dist="762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34" name="Abgerundetes Rechteck 24">
            <a:extLst>
              <a:ext uri="{FF2B5EF4-FFF2-40B4-BE49-F238E27FC236}">
                <a16:creationId xmlns:a16="http://schemas.microsoft.com/office/drawing/2014/main" id="{71528E36-F0E8-495B-8970-B833FF3F0367}"/>
              </a:ext>
            </a:extLst>
          </p:cNvPr>
          <p:cNvSpPr/>
          <p:nvPr/>
        </p:nvSpPr>
        <p:spPr>
          <a:xfrm>
            <a:off x="3301829" y="3517346"/>
            <a:ext cx="423262" cy="560570"/>
          </a:xfrm>
          <a:prstGeom prst="roundRect">
            <a:avLst/>
          </a:prstGeom>
          <a:noFill/>
          <a:ln w="5080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1F501978-D836-4CB8-1AFA-F3B8FAE65432}"/>
              </a:ext>
            </a:extLst>
          </p:cNvPr>
          <p:cNvGrpSpPr/>
          <p:nvPr/>
        </p:nvGrpSpPr>
        <p:grpSpPr>
          <a:xfrm>
            <a:off x="9311505" y="2020403"/>
            <a:ext cx="1274266" cy="1223250"/>
            <a:chOff x="8112224" y="2009471"/>
            <a:chExt cx="1274266" cy="1223250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703AA02F-487C-4EBA-814E-27D1DCBEC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12224" y="2009471"/>
              <a:ext cx="1274266" cy="872527"/>
            </a:xfrm>
            <a:prstGeom prst="rect">
              <a:avLst/>
            </a:prstGeom>
          </p:spPr>
        </p:pic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D0DD515E-FCAC-2520-93EF-5837BE130CE2}"/>
                </a:ext>
              </a:extLst>
            </p:cNvPr>
            <p:cNvSpPr txBox="1"/>
            <p:nvPr/>
          </p:nvSpPr>
          <p:spPr>
            <a:xfrm>
              <a:off x="8239986" y="2924944"/>
              <a:ext cx="10148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DVI Stecker</a:t>
              </a:r>
            </a:p>
          </p:txBody>
        </p: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4897ADD8-584F-0171-D109-44361860EF96}"/>
              </a:ext>
            </a:extLst>
          </p:cNvPr>
          <p:cNvGrpSpPr/>
          <p:nvPr/>
        </p:nvGrpSpPr>
        <p:grpSpPr>
          <a:xfrm>
            <a:off x="10706545" y="2050129"/>
            <a:ext cx="1180451" cy="1193524"/>
            <a:chOff x="9552384" y="2039197"/>
            <a:chExt cx="1180451" cy="1193524"/>
          </a:xfrm>
        </p:grpSpPr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ED008FA0-9250-3299-3382-4DFC62FF9279}"/>
                </a:ext>
              </a:extLst>
            </p:cNvPr>
            <p:cNvSpPr txBox="1"/>
            <p:nvPr/>
          </p:nvSpPr>
          <p:spPr>
            <a:xfrm>
              <a:off x="9552384" y="2924944"/>
              <a:ext cx="11804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HDMI Stecker</a:t>
              </a:r>
            </a:p>
          </p:txBody>
        </p:sp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E5B9A844-331C-D633-9017-A1F00C5E1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30095" y="2039197"/>
              <a:ext cx="1063232" cy="741604"/>
            </a:xfrm>
            <a:prstGeom prst="rect">
              <a:avLst/>
            </a:prstGeom>
          </p:spPr>
        </p:pic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E1CB5E8E-B625-5BF0-CC1C-BBE01DFA328E}"/>
              </a:ext>
            </a:extLst>
          </p:cNvPr>
          <p:cNvGrpSpPr/>
          <p:nvPr/>
        </p:nvGrpSpPr>
        <p:grpSpPr>
          <a:xfrm>
            <a:off x="8475617" y="3965071"/>
            <a:ext cx="1053815" cy="1336137"/>
            <a:chOff x="8475617" y="3965071"/>
            <a:chExt cx="1053815" cy="1336137"/>
          </a:xfrm>
        </p:grpSpPr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9344F584-79C0-4C60-A0EF-7B2C1E113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89310" y="3965071"/>
              <a:ext cx="992872" cy="955242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D2CA5A61-0E36-C459-C587-E376A7676502}"/>
                </a:ext>
              </a:extLst>
            </p:cNvPr>
            <p:cNvSpPr txBox="1"/>
            <p:nvPr/>
          </p:nvSpPr>
          <p:spPr>
            <a:xfrm>
              <a:off x="8475617" y="4993431"/>
              <a:ext cx="10538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USB Stecker</a:t>
              </a:r>
            </a:p>
          </p:txBody>
        </p: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318FDEC2-EA5B-8D82-83ED-4F39D8013C03}"/>
              </a:ext>
            </a:extLst>
          </p:cNvPr>
          <p:cNvGrpSpPr/>
          <p:nvPr/>
        </p:nvGrpSpPr>
        <p:grpSpPr>
          <a:xfrm>
            <a:off x="10115089" y="3895778"/>
            <a:ext cx="1423054" cy="1403486"/>
            <a:chOff x="10115089" y="3895778"/>
            <a:chExt cx="1423054" cy="1403486"/>
          </a:xfrm>
        </p:grpSpPr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64CA6DF1-77D4-937A-1F55-829413EB2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115089" y="3895778"/>
              <a:ext cx="1423054" cy="884125"/>
            </a:xfrm>
            <a:prstGeom prst="rect">
              <a:avLst/>
            </a:prstGeom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58879A02-6068-ACB7-982B-5D43B0063EAA}"/>
                </a:ext>
              </a:extLst>
            </p:cNvPr>
            <p:cNvSpPr txBox="1"/>
            <p:nvPr/>
          </p:nvSpPr>
          <p:spPr>
            <a:xfrm>
              <a:off x="10115257" y="4991487"/>
              <a:ext cx="12044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USB-C Stecker</a:t>
              </a:r>
            </a:p>
          </p:txBody>
        </p:sp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4E976519-C4F8-FE3B-9C27-60D1D313A338}"/>
              </a:ext>
            </a:extLst>
          </p:cNvPr>
          <p:cNvGrpSpPr/>
          <p:nvPr/>
        </p:nvGrpSpPr>
        <p:grpSpPr>
          <a:xfrm>
            <a:off x="8178983" y="1996427"/>
            <a:ext cx="1151912" cy="1247226"/>
            <a:chOff x="10799960" y="1971526"/>
            <a:chExt cx="1151912" cy="1247226"/>
          </a:xfrm>
        </p:grpSpPr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5FEFDC78-C19A-F7F2-082A-A4B57B1FB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799960" y="1971526"/>
              <a:ext cx="1089460" cy="795305"/>
            </a:xfrm>
            <a:prstGeom prst="rect">
              <a:avLst/>
            </a:prstGeom>
          </p:spPr>
        </p:pic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26298501-AC15-AC17-5C20-9541C5D89931}"/>
                </a:ext>
              </a:extLst>
            </p:cNvPr>
            <p:cNvSpPr txBox="1"/>
            <p:nvPr/>
          </p:nvSpPr>
          <p:spPr>
            <a:xfrm>
              <a:off x="10874589" y="2910975"/>
              <a:ext cx="10772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400" dirty="0"/>
                <a:t>VGA Stecker</a:t>
              </a:r>
            </a:p>
          </p:txBody>
        </p:sp>
      </p:grpSp>
      <p:sp>
        <p:nvSpPr>
          <p:cNvPr id="30" name="Textfeld 29">
            <a:extLst>
              <a:ext uri="{FF2B5EF4-FFF2-40B4-BE49-F238E27FC236}">
                <a16:creationId xmlns:a16="http://schemas.microsoft.com/office/drawing/2014/main" id="{6F6A38F0-D201-1AFD-761B-E86F27B28EDA}"/>
              </a:ext>
            </a:extLst>
          </p:cNvPr>
          <p:cNvSpPr txBox="1"/>
          <p:nvPr/>
        </p:nvSpPr>
        <p:spPr>
          <a:xfrm>
            <a:off x="9100807" y="1557956"/>
            <a:ext cx="1819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dirty="0">
                <a:solidFill>
                  <a:schemeClr val="accent1">
                    <a:lumMod val="75000"/>
                  </a:schemeClr>
                </a:solidFill>
              </a:rPr>
              <a:t>Kabel zum Monitor </a:t>
            </a:r>
          </a:p>
        </p:txBody>
      </p:sp>
      <p:sp>
        <p:nvSpPr>
          <p:cNvPr id="41" name="Foliennummernplatzhalter 40">
            <a:extLst>
              <a:ext uri="{FF2B5EF4-FFF2-40B4-BE49-F238E27FC236}">
                <a16:creationId xmlns:a16="http://schemas.microsoft.com/office/drawing/2014/main" id="{B2B3F3E1-00EB-91F2-17F1-5B9CC468D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94DFE-D9FC-482D-B7C2-AC8FFE420D8D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6" grpId="0" animBg="1"/>
      <p:bldP spid="21" grpId="0" animBg="1"/>
      <p:bldP spid="25" grpId="0" animBg="1"/>
      <p:bldP spid="10" grpId="0" animBg="1"/>
      <p:bldP spid="11" grpId="0" animBg="1"/>
      <p:bldP spid="6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768668" y="1556792"/>
            <a:ext cx="4371975" cy="4379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92162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Computer / Zentraleinheit</a:t>
            </a:r>
          </a:p>
        </p:txBody>
      </p:sp>
      <p:sp>
        <p:nvSpPr>
          <p:cNvPr id="10243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8C7D3B69-AB3A-48D2-B369-0D04490064DD}" type="slidenum">
              <a:rPr lang="en-GB">
                <a:solidFill>
                  <a:srgbClr val="000000"/>
                </a:solidFill>
              </a:rPr>
              <a:pPr eaLnBrk="1" hangingPunct="1"/>
              <a:t>5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52" name="Rectangle 10"/>
          <p:cNvSpPr>
            <a:spLocks noChangeArrowheads="1"/>
          </p:cNvSpPr>
          <p:nvPr/>
        </p:nvSpPr>
        <p:spPr bwMode="auto">
          <a:xfrm>
            <a:off x="4656139" y="3153201"/>
            <a:ext cx="1187749" cy="113989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253" name="Rectangle 11"/>
          <p:cNvSpPr>
            <a:spLocks noChangeArrowheads="1"/>
          </p:cNvSpPr>
          <p:nvPr/>
        </p:nvSpPr>
        <p:spPr bwMode="auto">
          <a:xfrm>
            <a:off x="5843888" y="3153201"/>
            <a:ext cx="325517" cy="113989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254" name="Rectangle 12"/>
          <p:cNvSpPr>
            <a:spLocks noChangeArrowheads="1"/>
          </p:cNvSpPr>
          <p:nvPr/>
        </p:nvSpPr>
        <p:spPr bwMode="auto">
          <a:xfrm>
            <a:off x="6240016" y="2060849"/>
            <a:ext cx="1646794" cy="5048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255" name="Rectangle 13"/>
          <p:cNvSpPr>
            <a:spLocks noChangeArrowheads="1"/>
          </p:cNvSpPr>
          <p:nvPr/>
        </p:nvSpPr>
        <p:spPr bwMode="auto">
          <a:xfrm>
            <a:off x="6534825" y="3732750"/>
            <a:ext cx="1295723" cy="265431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8626624" y="4702683"/>
            <a:ext cx="1511945" cy="402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Datenkabel</a:t>
            </a:r>
            <a:endParaRPr lang="de-AT" sz="12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4" name="Gerade Verbindung mit Pfeil 3"/>
          <p:cNvCxnSpPr>
            <a:cxnSpLocks/>
          </p:cNvCxnSpPr>
          <p:nvPr/>
        </p:nvCxnSpPr>
        <p:spPr>
          <a:xfrm flipH="1" flipV="1">
            <a:off x="7263846" y="4702671"/>
            <a:ext cx="1170836" cy="217015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22" name="Gerade Verbindung mit Pfeil 21"/>
          <p:cNvCxnSpPr>
            <a:cxnSpLocks/>
          </p:cNvCxnSpPr>
          <p:nvPr/>
        </p:nvCxnSpPr>
        <p:spPr>
          <a:xfrm flipH="1" flipV="1">
            <a:off x="6045293" y="4137560"/>
            <a:ext cx="112765" cy="1955737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25" name="Rechteck 24"/>
          <p:cNvSpPr/>
          <p:nvPr/>
        </p:nvSpPr>
        <p:spPr>
          <a:xfrm>
            <a:off x="8552656" y="3326901"/>
            <a:ext cx="1511945" cy="402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 b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Festplatte</a:t>
            </a:r>
            <a:endParaRPr lang="en-GB" sz="12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26" name="Gerade Verbindung mit Pfeil 25"/>
          <p:cNvCxnSpPr>
            <a:cxnSpLocks/>
            <a:endCxn id="10255" idx="3"/>
          </p:cNvCxnSpPr>
          <p:nvPr/>
        </p:nvCxnSpPr>
        <p:spPr>
          <a:xfrm flipH="1">
            <a:off x="7830547" y="3643073"/>
            <a:ext cx="592786" cy="222392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32" name="Rechteck 31"/>
          <p:cNvSpPr/>
          <p:nvPr/>
        </p:nvSpPr>
        <p:spPr>
          <a:xfrm>
            <a:off x="8698855" y="2500068"/>
            <a:ext cx="1511945" cy="402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CD, DVD-</a:t>
            </a:r>
            <a:r>
              <a:rPr lang="en-GB" sz="1200" b="1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Laufwerk</a:t>
            </a:r>
            <a:endParaRPr lang="en-GB" sz="1200" b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33" name="Gerade Verbindung mit Pfeil 32"/>
          <p:cNvCxnSpPr>
            <a:cxnSpLocks/>
          </p:cNvCxnSpPr>
          <p:nvPr/>
        </p:nvCxnSpPr>
        <p:spPr>
          <a:xfrm flipH="1" flipV="1">
            <a:off x="7680176" y="2452060"/>
            <a:ext cx="872480" cy="314126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34" name="Rechteck 33"/>
          <p:cNvSpPr/>
          <p:nvPr/>
        </p:nvSpPr>
        <p:spPr>
          <a:xfrm>
            <a:off x="2163125" y="1749953"/>
            <a:ext cx="1439491" cy="5874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Netzteil</a:t>
            </a:r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, für die </a:t>
            </a:r>
            <a:r>
              <a:rPr lang="de-DE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Stromversorgung</a:t>
            </a:r>
          </a:p>
        </p:txBody>
      </p:sp>
      <p:cxnSp>
        <p:nvCxnSpPr>
          <p:cNvPr id="35" name="Gerade Verbindung mit Pfeil 34"/>
          <p:cNvCxnSpPr/>
          <p:nvPr/>
        </p:nvCxnSpPr>
        <p:spPr>
          <a:xfrm>
            <a:off x="3661952" y="2205039"/>
            <a:ext cx="705857" cy="98903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38" name="Gerade Verbindung mit Pfeil 37"/>
          <p:cNvCxnSpPr>
            <a:cxnSpLocks/>
          </p:cNvCxnSpPr>
          <p:nvPr/>
        </p:nvCxnSpPr>
        <p:spPr>
          <a:xfrm>
            <a:off x="3661951" y="3459755"/>
            <a:ext cx="1248154" cy="106064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40" name="Rechteck 39"/>
          <p:cNvSpPr/>
          <p:nvPr/>
        </p:nvSpPr>
        <p:spPr>
          <a:xfrm>
            <a:off x="1641694" y="5350429"/>
            <a:ext cx="1881771" cy="402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DE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Steckkartenplätze</a:t>
            </a:r>
          </a:p>
        </p:txBody>
      </p:sp>
      <p:cxnSp>
        <p:nvCxnSpPr>
          <p:cNvPr id="41" name="Gerade Verbindung mit Pfeil 40"/>
          <p:cNvCxnSpPr>
            <a:cxnSpLocks/>
          </p:cNvCxnSpPr>
          <p:nvPr/>
        </p:nvCxnSpPr>
        <p:spPr>
          <a:xfrm flipV="1">
            <a:off x="3646051" y="5287826"/>
            <a:ext cx="1264055" cy="244905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4522A425-01AC-41F0-86BD-675A201BFBED}"/>
              </a:ext>
            </a:extLst>
          </p:cNvPr>
          <p:cNvGrpSpPr/>
          <p:nvPr/>
        </p:nvGrpSpPr>
        <p:grpSpPr>
          <a:xfrm>
            <a:off x="1696469" y="2967240"/>
            <a:ext cx="1799529" cy="663563"/>
            <a:chOff x="251520" y="3139364"/>
            <a:chExt cx="1799529" cy="663563"/>
          </a:xfrm>
        </p:grpSpPr>
        <p:sp>
          <p:nvSpPr>
            <p:cNvPr id="37" name="Rechteck 36"/>
            <p:cNvSpPr/>
            <p:nvPr/>
          </p:nvSpPr>
          <p:spPr>
            <a:xfrm>
              <a:off x="251520" y="3215486"/>
              <a:ext cx="1799529" cy="58744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 err="1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Prozessor</a:t>
              </a:r>
              <a:b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</a:br>
              <a:r>
                <a:rPr lang="en-GB" sz="1200" b="1" dirty="0" err="1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mit</a:t>
              </a:r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 </a:t>
              </a:r>
              <a:r>
                <a:rPr lang="en-GB" sz="1200" b="1" dirty="0" err="1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Lüfter</a:t>
              </a:r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 und Kühler                                                                                                   </a:t>
              </a:r>
            </a:p>
          </p:txBody>
        </p:sp>
        <p:pic>
          <p:nvPicPr>
            <p:cNvPr id="2051" name="Picture 3" descr="C:\Users\Christian\Documents\My Dropbox\Easy4me (1)\_FTP_Easy4Me_Neu\workfiles\images\cpu1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0672" y="3139364"/>
              <a:ext cx="438124" cy="426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D6ED42AD-1C9F-DF71-0E87-77956980A48C}"/>
              </a:ext>
            </a:extLst>
          </p:cNvPr>
          <p:cNvGrpSpPr/>
          <p:nvPr/>
        </p:nvGrpSpPr>
        <p:grpSpPr>
          <a:xfrm>
            <a:off x="5239008" y="6163824"/>
            <a:ext cx="2002015" cy="428419"/>
            <a:chOff x="5353191" y="6174518"/>
            <a:chExt cx="2002015" cy="428419"/>
          </a:xfrm>
        </p:grpSpPr>
        <p:sp>
          <p:nvSpPr>
            <p:cNvPr id="21" name="Rechteck 20"/>
            <p:cNvSpPr/>
            <p:nvPr/>
          </p:nvSpPr>
          <p:spPr>
            <a:xfrm>
              <a:off x="5353191" y="6174518"/>
              <a:ext cx="1842799" cy="4027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RAM</a:t>
              </a:r>
            </a:p>
          </p:txBody>
        </p:sp>
        <p:pic>
          <p:nvPicPr>
            <p:cNvPr id="2053" name="Picture 5" descr="C:\Users\Christian\Documents\My Dropbox\Easy4me (1)\_FTP_Easy4Me_Neu\workfiles\images\ram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9831339">
              <a:off x="6166074" y="6303650"/>
              <a:ext cx="1189132" cy="2992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Rectangle 13">
            <a:extLst>
              <a:ext uri="{FF2B5EF4-FFF2-40B4-BE49-F238E27FC236}">
                <a16:creationId xmlns:a16="http://schemas.microsoft.com/office/drawing/2014/main" id="{50409F90-DDE8-46FD-8333-613607C49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2626" y="5046992"/>
            <a:ext cx="1295723" cy="5048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AA1ECBBD-8910-4703-9CF4-A7DED9FEBF73}"/>
              </a:ext>
            </a:extLst>
          </p:cNvPr>
          <p:cNvSpPr/>
          <p:nvPr/>
        </p:nvSpPr>
        <p:spPr>
          <a:xfrm>
            <a:off x="1641726" y="4527987"/>
            <a:ext cx="1881771" cy="5874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Grafikkarte</a:t>
            </a:r>
            <a:br>
              <a: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en-GB" sz="1200" b="1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mit</a:t>
            </a:r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Kühler</a:t>
            </a:r>
          </a:p>
        </p:txBody>
      </p:sp>
      <p:cxnSp>
        <p:nvCxnSpPr>
          <p:cNvPr id="39" name="Gerade Verbindung mit Pfeil 38">
            <a:extLst>
              <a:ext uri="{FF2B5EF4-FFF2-40B4-BE49-F238E27FC236}">
                <a16:creationId xmlns:a16="http://schemas.microsoft.com/office/drawing/2014/main" id="{4C86D20C-C000-4F35-ABA0-EFF90701FCB5}"/>
              </a:ext>
            </a:extLst>
          </p:cNvPr>
          <p:cNvCxnSpPr>
            <a:cxnSpLocks/>
          </p:cNvCxnSpPr>
          <p:nvPr/>
        </p:nvCxnSpPr>
        <p:spPr>
          <a:xfrm flipV="1">
            <a:off x="3579297" y="4624557"/>
            <a:ext cx="1248154" cy="221049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42" name="Rechteck 41">
            <a:extLst>
              <a:ext uri="{FF2B5EF4-FFF2-40B4-BE49-F238E27FC236}">
                <a16:creationId xmlns:a16="http://schemas.microsoft.com/office/drawing/2014/main" id="{B7778A08-3927-433B-8BDE-B3C0456D09B3}"/>
              </a:ext>
            </a:extLst>
          </p:cNvPr>
          <p:cNvSpPr/>
          <p:nvPr/>
        </p:nvSpPr>
        <p:spPr>
          <a:xfrm>
            <a:off x="8470255" y="4090164"/>
            <a:ext cx="1511945" cy="402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SSD</a:t>
            </a:r>
          </a:p>
        </p:txBody>
      </p: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E66C2224-5794-4F31-843E-9F445E3BF599}"/>
              </a:ext>
            </a:extLst>
          </p:cNvPr>
          <p:cNvCxnSpPr>
            <a:cxnSpLocks/>
          </p:cNvCxnSpPr>
          <p:nvPr/>
        </p:nvCxnSpPr>
        <p:spPr>
          <a:xfrm flipH="1">
            <a:off x="7392144" y="4293095"/>
            <a:ext cx="1008112" cy="0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44" name="Rectangle 13">
            <a:extLst>
              <a:ext uri="{FF2B5EF4-FFF2-40B4-BE49-F238E27FC236}">
                <a16:creationId xmlns:a16="http://schemas.microsoft.com/office/drawing/2014/main" id="{5ABC5552-27F9-4E4B-852D-2CA8A7648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358" y="4179346"/>
            <a:ext cx="761212" cy="25241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10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 animBg="1"/>
      <p:bldP spid="10254" grpId="0" animBg="1"/>
      <p:bldP spid="10255" grpId="0" animBg="1"/>
      <p:bldP spid="2" grpId="0" animBg="1"/>
      <p:bldP spid="25" grpId="0" animBg="1"/>
      <p:bldP spid="32" grpId="0" animBg="1"/>
      <p:bldP spid="34" grpId="0" animBg="1"/>
      <p:bldP spid="40" grpId="0" animBg="1"/>
      <p:bldP spid="30" grpId="0" animBg="1"/>
      <p:bldP spid="36" grpId="0" animBg="1"/>
      <p:bldP spid="42" grpId="0" animBg="1"/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ropbox\Easy4me\_FTP_Easy4Me_Neu\x_images\mainboard_M5E-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1504" y="1933664"/>
            <a:ext cx="7921328" cy="4446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1774826" y="190502"/>
            <a:ext cx="8785671" cy="790227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3600" noProof="0" dirty="0"/>
              <a:t>Hauptplatine / Mainboard / Motherboard</a:t>
            </a:r>
          </a:p>
        </p:txBody>
      </p:sp>
      <p:sp>
        <p:nvSpPr>
          <p:cNvPr id="11267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C0D644C0-326E-4E8B-823B-6E294869C963}" type="slidenum">
              <a:rPr lang="en-GB">
                <a:solidFill>
                  <a:srgbClr val="000000"/>
                </a:solidFill>
              </a:rPr>
              <a:pPr eaLnBrk="1" hangingPunct="1"/>
              <a:t>6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1" name="Legende mit Linie 2 10"/>
          <p:cNvSpPr/>
          <p:nvPr/>
        </p:nvSpPr>
        <p:spPr>
          <a:xfrm>
            <a:off x="3333233" y="1088721"/>
            <a:ext cx="1788448" cy="587441"/>
          </a:xfrm>
          <a:prstGeom prst="borderCallout2">
            <a:avLst>
              <a:gd name="adj1" fmla="val 52122"/>
              <a:gd name="adj2" fmla="val 101775"/>
              <a:gd name="adj3" fmla="val 110206"/>
              <a:gd name="adj4" fmla="val 119577"/>
              <a:gd name="adj5" fmla="val 315744"/>
              <a:gd name="adj6" fmla="val 118690"/>
            </a:avLst>
          </a:prstGeom>
          <a:solidFill>
            <a:schemeClr val="tx2">
              <a:lumMod val="20000"/>
              <a:lumOff val="80000"/>
            </a:scheme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Steckplätze für Arbeitsspeicher </a:t>
            </a: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RAM</a:t>
            </a:r>
            <a:endParaRPr lang="de-AT" sz="1200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2" name="Legende mit Linie 2 11"/>
          <p:cNvSpPr/>
          <p:nvPr/>
        </p:nvSpPr>
        <p:spPr>
          <a:xfrm>
            <a:off x="1544785" y="1933664"/>
            <a:ext cx="1788448" cy="402775"/>
          </a:xfrm>
          <a:prstGeom prst="borderCallout2">
            <a:avLst>
              <a:gd name="adj1" fmla="val 52122"/>
              <a:gd name="adj2" fmla="val 101775"/>
              <a:gd name="adj3" fmla="val 110206"/>
              <a:gd name="adj4" fmla="val 119577"/>
              <a:gd name="adj5" fmla="val 371300"/>
              <a:gd name="adj6" fmla="val 151430"/>
            </a:avLst>
          </a:prstGeom>
          <a:solidFill>
            <a:schemeClr val="tx2">
              <a:lumMod val="20000"/>
              <a:lumOff val="80000"/>
            </a:scheme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Prozessor </a:t>
            </a: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- Steckplatz</a:t>
            </a:r>
          </a:p>
        </p:txBody>
      </p:sp>
      <p:sp>
        <p:nvSpPr>
          <p:cNvPr id="13" name="Legende mit Linie 2 12"/>
          <p:cNvSpPr/>
          <p:nvPr/>
        </p:nvSpPr>
        <p:spPr>
          <a:xfrm>
            <a:off x="2351584" y="6148205"/>
            <a:ext cx="2004472" cy="402775"/>
          </a:xfrm>
          <a:prstGeom prst="borderCallout2">
            <a:avLst>
              <a:gd name="adj1" fmla="val 52122"/>
              <a:gd name="adj2" fmla="val 101775"/>
              <a:gd name="adj3" fmla="val 58766"/>
              <a:gd name="adj4" fmla="val 122778"/>
              <a:gd name="adj5" fmla="val -221292"/>
              <a:gd name="adj6" fmla="val 149029"/>
            </a:avLst>
          </a:prstGeom>
          <a:solidFill>
            <a:schemeClr val="tx2">
              <a:lumMod val="20000"/>
              <a:lumOff val="80000"/>
            </a:scheme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Steckplätze z.B. Grafikkarte</a:t>
            </a:r>
          </a:p>
        </p:txBody>
      </p:sp>
      <p:sp>
        <p:nvSpPr>
          <p:cNvPr id="14" name="Legende mit Linie 2 13"/>
          <p:cNvSpPr/>
          <p:nvPr/>
        </p:nvSpPr>
        <p:spPr>
          <a:xfrm>
            <a:off x="1349348" y="5169396"/>
            <a:ext cx="2004472" cy="402775"/>
          </a:xfrm>
          <a:prstGeom prst="borderCallout2">
            <a:avLst>
              <a:gd name="adj1" fmla="val 2001"/>
              <a:gd name="adj2" fmla="val 50698"/>
              <a:gd name="adj3" fmla="val -95608"/>
              <a:gd name="adj4" fmla="val 50647"/>
              <a:gd name="adj5" fmla="val -131074"/>
              <a:gd name="adj6" fmla="val 58963"/>
            </a:avLst>
          </a:prstGeom>
          <a:solidFill>
            <a:schemeClr val="tx2">
              <a:lumMod val="20000"/>
              <a:lumOff val="80000"/>
            </a:scheme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>
              <a:defRPr/>
            </a:pPr>
            <a:r>
              <a:rPr lang="de-AT" sz="12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Schnittstellen (USB, Video…)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ropbox\Easy4me\_FTP_Easy4Me_Neu\workfiles\images\corei7-unten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30175">
            <a:off x="4298193" y="3328378"/>
            <a:ext cx="1631662" cy="1694639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Prozessor (CPU)‏</a:t>
            </a:r>
          </a:p>
        </p:txBody>
      </p:sp>
      <p:sp>
        <p:nvSpPr>
          <p:cNvPr id="12291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fld id="{D3C148C5-8696-41E6-874E-88FD63659CEC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12296" name="Text Box 6"/>
          <p:cNvSpPr txBox="1">
            <a:spLocks noChangeArrowheads="1"/>
          </p:cNvSpPr>
          <p:nvPr/>
        </p:nvSpPr>
        <p:spPr bwMode="auto">
          <a:xfrm>
            <a:off x="838200" y="1520223"/>
            <a:ext cx="7999040" cy="83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Die Rechengeschwindigkeit ist von der Taktfrequenz abhängig! </a:t>
            </a:r>
          </a:p>
          <a:p>
            <a:pPr eaLnBrk="1" hangingPunct="1">
              <a:spcBef>
                <a:spcPts val="1000"/>
              </a:spcBef>
            </a:pP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Die Taktfrequenz wird in Gigahertz (Ghz) angegeben</a:t>
            </a:r>
          </a:p>
        </p:txBody>
      </p:sp>
      <p:pic>
        <p:nvPicPr>
          <p:cNvPr id="3075" name="Picture 3" descr="C:\Users\Christian\Documents\My Dropbox\Easy4me (1)\_FTP_Easy4Me_Neu\workfiles\images\cpu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9802" y="2747368"/>
            <a:ext cx="2114550" cy="2409825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hteck 10"/>
          <p:cNvSpPr/>
          <p:nvPr/>
        </p:nvSpPr>
        <p:spPr>
          <a:xfrm>
            <a:off x="1847528" y="2845786"/>
            <a:ext cx="1944216" cy="741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CPU</a:t>
            </a:r>
            <a:br>
              <a:rPr lang="en-GB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en-GB" sz="16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C</a:t>
            </a:r>
            <a:r>
              <a:rPr lang="en-GB" sz="1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entral </a:t>
            </a:r>
            <a:r>
              <a:rPr lang="en-GB" sz="16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P</a:t>
            </a:r>
            <a:r>
              <a:rPr lang="en-GB" sz="1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rocessing </a:t>
            </a:r>
            <a:r>
              <a:rPr lang="en-GB" sz="16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U</a:t>
            </a:r>
            <a:r>
              <a:rPr lang="en-GB" sz="1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nit</a:t>
            </a:r>
          </a:p>
        </p:txBody>
      </p:sp>
      <p:sp>
        <p:nvSpPr>
          <p:cNvPr id="12" name="Rechteck 11"/>
          <p:cNvSpPr/>
          <p:nvPr/>
        </p:nvSpPr>
        <p:spPr>
          <a:xfrm>
            <a:off x="7149802" y="5190755"/>
            <a:ext cx="1950996" cy="7105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2225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76200" dist="88900" dir="2700000" algn="tl" rotWithShape="0">
              <a:prstClr val="black">
                <a:alpha val="32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Prozessorkühler </a:t>
            </a:r>
            <a:r>
              <a:rPr lang="en-GB" sz="1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mit Ventilator</a:t>
            </a:r>
          </a:p>
        </p:txBody>
      </p:sp>
      <p:pic>
        <p:nvPicPr>
          <p:cNvPr id="9" name="Picture 3" descr="C:\Users\user\Dropbox\Easy4me\_FTP_Easy4Me_Neu\workfiles\images\core7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70063">
            <a:off x="2423822" y="3813155"/>
            <a:ext cx="2124548" cy="1807021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51384" y="46002"/>
            <a:ext cx="9577064" cy="1607749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Hauptspeicher – </a:t>
            </a:r>
            <a:r>
              <a:rPr lang="de-AT" b="1" noProof="0" dirty="0">
                <a:solidFill>
                  <a:schemeClr val="accent1">
                    <a:lumMod val="75000"/>
                  </a:schemeClr>
                </a:solidFill>
              </a:rPr>
              <a:t>RAM</a:t>
            </a:r>
            <a:r>
              <a:rPr lang="de-AT" noProof="0" dirty="0"/>
              <a:t> Arbeitsspeicher</a:t>
            </a:r>
          </a:p>
        </p:txBody>
      </p:sp>
      <p:sp>
        <p:nvSpPr>
          <p:cNvPr id="13315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1CC9B7D2-6787-4D3A-B35A-9D08964E066A}" type="slidenum">
              <a:rPr lang="en-GB">
                <a:solidFill>
                  <a:srgbClr val="000000"/>
                </a:solidFill>
              </a:rPr>
              <a:pPr eaLnBrk="1" hangingPunct="1"/>
              <a:t>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3317" name="Text Box 3"/>
          <p:cNvSpPr txBox="1">
            <a:spLocks noChangeArrowheads="1"/>
          </p:cNvSpPr>
          <p:nvPr/>
        </p:nvSpPr>
        <p:spPr bwMode="auto">
          <a:xfrm>
            <a:off x="2341212" y="1178311"/>
            <a:ext cx="6248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algn="ctr" eaLnBrk="1" hangingPunct="1">
              <a:spcBef>
                <a:spcPts val="1500"/>
              </a:spcBef>
              <a:buClr>
                <a:srgbClr val="FF3300"/>
              </a:buClr>
            </a:pP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en-GB" sz="2400" dirty="0">
                <a:solidFill>
                  <a:srgbClr val="000000"/>
                </a:solidFill>
              </a:rPr>
              <a:t>andom 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GB" sz="2400" dirty="0">
                <a:solidFill>
                  <a:srgbClr val="000000"/>
                </a:solidFill>
              </a:rPr>
              <a:t>ccess 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M</a:t>
            </a:r>
            <a:r>
              <a:rPr lang="en-GB" sz="2400" dirty="0">
                <a:solidFill>
                  <a:srgbClr val="000000"/>
                </a:solidFill>
              </a:rPr>
              <a:t>emory</a:t>
            </a:r>
          </a:p>
        </p:txBody>
      </p:sp>
      <p:sp>
        <p:nvSpPr>
          <p:cNvPr id="13318" name="Text Box 4"/>
          <p:cNvSpPr txBox="1">
            <a:spLocks noChangeArrowheads="1"/>
          </p:cNvSpPr>
          <p:nvPr/>
        </p:nvSpPr>
        <p:spPr bwMode="auto">
          <a:xfrm>
            <a:off x="2135560" y="4354662"/>
            <a:ext cx="7992888" cy="191552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marL="342900" indent="-342900" eaLnBrk="1" hangingPunct="1">
              <a:spcBef>
                <a:spcPts val="1125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Der Hauptspeicher wird in Gigabyte angegeben – hier sind 4 Stück RAM eingesteckt: 4 Speicherkarten zu je 4 GB = 16 GB</a:t>
            </a:r>
          </a:p>
          <a:p>
            <a:pPr marL="342900" indent="-342900" eaLnBrk="1" hangingPunct="1">
              <a:spcBef>
                <a:spcPts val="1125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Auf RAM können Daten gespeichert </a:t>
            </a:r>
            <a:r>
              <a:rPr lang="de-AT" sz="2000" dirty="0">
                <a:solidFill>
                  <a:schemeClr val="tx2"/>
                </a:solidFill>
                <a:latin typeface="Calibri" pitchFamily="34" charset="0"/>
              </a:rPr>
              <a:t>und gelesen </a:t>
            </a: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werden.</a:t>
            </a:r>
          </a:p>
          <a:p>
            <a:pPr marL="342900" indent="-342900" eaLnBrk="1" hangingPunct="1">
              <a:spcBef>
                <a:spcPts val="1125"/>
              </a:spcBef>
              <a:buClr>
                <a:schemeClr val="tx2">
                  <a:lumMod val="75000"/>
                </a:schemeClr>
              </a:buClr>
              <a:buFont typeface="Wingdings" pitchFamily="2" charset="2"/>
              <a:buChar char="ü"/>
            </a:pPr>
            <a:r>
              <a:rPr lang="de-AT" sz="200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Wird die Stromversorgung unterbrochen, geht der Inhalt des Hauptspeichers verloren!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DAF9D52-FD2E-4D56-8CE6-141B05B65E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9382" y="1827591"/>
            <a:ext cx="5812060" cy="2353231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29F53CF6-B7A0-4700-AFB4-F8FDB8ABDEC3}"/>
              </a:ext>
            </a:extLst>
          </p:cNvPr>
          <p:cNvSpPr/>
          <p:nvPr/>
        </p:nvSpPr>
        <p:spPr>
          <a:xfrm>
            <a:off x="5663952" y="2389530"/>
            <a:ext cx="288032" cy="1846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</a:t>
            </a:r>
            <a:endParaRPr lang="de-AT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926217A-F3B4-4EF6-96CC-8EF1F657E58F}"/>
              </a:ext>
            </a:extLst>
          </p:cNvPr>
          <p:cNvSpPr/>
          <p:nvPr/>
        </p:nvSpPr>
        <p:spPr>
          <a:xfrm>
            <a:off x="5587654" y="2740278"/>
            <a:ext cx="288032" cy="1846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2</a:t>
            </a:r>
            <a:endParaRPr lang="de-AT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BBD207A-3896-4874-8ACE-AAE8EE8AFB1C}"/>
              </a:ext>
            </a:extLst>
          </p:cNvPr>
          <p:cNvSpPr/>
          <p:nvPr/>
        </p:nvSpPr>
        <p:spPr>
          <a:xfrm>
            <a:off x="5519936" y="3100509"/>
            <a:ext cx="288032" cy="1846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3</a:t>
            </a:r>
            <a:endParaRPr lang="de-AT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09C8A31-4695-447C-ADEC-10821BB63ADA}"/>
              </a:ext>
            </a:extLst>
          </p:cNvPr>
          <p:cNvSpPr/>
          <p:nvPr/>
        </p:nvSpPr>
        <p:spPr>
          <a:xfrm>
            <a:off x="5442327" y="3459015"/>
            <a:ext cx="288032" cy="1846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4</a:t>
            </a:r>
            <a:endParaRPr lang="de-A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5" name="Picture 7" descr="C:\Users\user\Dropbox\Easy4me\_FTP_Easy4Me_Neu\workfiles\images\festplatt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98896" y="2205039"/>
            <a:ext cx="5949950" cy="3806825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1470025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Festplatte</a:t>
            </a:r>
          </a:p>
        </p:txBody>
      </p:sp>
      <p:sp>
        <p:nvSpPr>
          <p:cNvPr id="2" name="Legende mit Linie 1 (ohne Rahmen) 1"/>
          <p:cNvSpPr/>
          <p:nvPr/>
        </p:nvSpPr>
        <p:spPr>
          <a:xfrm>
            <a:off x="1055440" y="1628392"/>
            <a:ext cx="2861469" cy="692150"/>
          </a:xfrm>
          <a:prstGeom prst="callout1">
            <a:avLst>
              <a:gd name="adj1" fmla="val 91469"/>
              <a:gd name="adj2" fmla="val 95846"/>
              <a:gd name="adj3" fmla="val 185266"/>
              <a:gd name="adj4" fmla="val 101744"/>
            </a:avLst>
          </a:prstGeom>
          <a:noFill/>
          <a:ln w="12700"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Metallscheiben mit </a:t>
            </a:r>
            <a:b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magnetischer Beschichtung</a:t>
            </a:r>
          </a:p>
        </p:txBody>
      </p:sp>
      <p:sp>
        <p:nvSpPr>
          <p:cNvPr id="8" name="Legende mit Linie 1 (ohne Rahmen) 7"/>
          <p:cNvSpPr/>
          <p:nvPr/>
        </p:nvSpPr>
        <p:spPr>
          <a:xfrm flipH="1">
            <a:off x="6600056" y="1426333"/>
            <a:ext cx="1224136" cy="404118"/>
          </a:xfrm>
          <a:prstGeom prst="callout1">
            <a:avLst>
              <a:gd name="adj1" fmla="val 72005"/>
              <a:gd name="adj2" fmla="val 84601"/>
              <a:gd name="adj3" fmla="val 409104"/>
              <a:gd name="adj4" fmla="val 176829"/>
            </a:avLst>
          </a:prstGeom>
          <a:noFill/>
          <a:ln w="12700"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Lesekopf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F8AF4E3-DF2A-392A-C3B0-E31D80876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94DFE-D9FC-482D-B7C2-AC8FFE420D8D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A55D73B-862E-3953-7D6A-82CA198D4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13734">
            <a:off x="634658" y="2438259"/>
            <a:ext cx="2509680" cy="3143374"/>
          </a:xfrm>
          <a:prstGeom prst="rect">
            <a:avLst/>
          </a:prstGeom>
          <a:effectLst>
            <a:outerShdw blurRad="266700" dist="76200" dir="2700000" sx="103000" sy="103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9444" y="1903966"/>
            <a:ext cx="4877286" cy="3743317"/>
          </a:xfrm>
          <a:prstGeom prst="rect">
            <a:avLst/>
          </a:prstGeom>
          <a:effectLst>
            <a:outerShdw blurRad="266700" dist="76200" dir="2700000" sx="103000" sy="103000" algn="tl" rotWithShape="0">
              <a:prstClr val="black">
                <a:alpha val="40000"/>
              </a:prstClr>
            </a:outerShdw>
          </a:effectLst>
        </p:spPr>
      </p:pic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1703512" y="1"/>
            <a:ext cx="8856984" cy="1470025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SSD – Solid State Disk</a:t>
            </a:r>
            <a:endParaRPr lang="de-AT" sz="1800" noProof="0" dirty="0">
              <a:latin typeface="Calibri" pitchFamily="34" charset="0"/>
            </a:endParaRPr>
          </a:p>
        </p:txBody>
      </p:sp>
      <p:sp>
        <p:nvSpPr>
          <p:cNvPr id="8" name="Legende mit Linie 1 (ohne Rahmen) 7"/>
          <p:cNvSpPr/>
          <p:nvPr/>
        </p:nvSpPr>
        <p:spPr>
          <a:xfrm flipH="1">
            <a:off x="7176120" y="5589240"/>
            <a:ext cx="2016224" cy="600736"/>
          </a:xfrm>
          <a:prstGeom prst="callout1">
            <a:avLst>
              <a:gd name="adj1" fmla="val 48959"/>
              <a:gd name="adj2" fmla="val 97199"/>
              <a:gd name="adj3" fmla="val -58941"/>
              <a:gd name="adj4" fmla="val 135831"/>
            </a:avLst>
          </a:prstGeom>
          <a:noFill/>
          <a:ln w="12700"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Anschlüsse für Strom und Daten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991975" y="2556437"/>
            <a:ext cx="37456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AT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Keine beweglichen Teile 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AT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Sehr schnell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AT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Unempfindlich gegen Stöße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AT" sz="24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Energiesparend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A9D2E5-A8A2-9E7D-5D2A-1AEB55F02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94DFE-D9FC-482D-B7C2-AC8FFE420D8D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13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00" y="288926"/>
            <a:ext cx="9144000" cy="105251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sz="480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CD/DVD/Blue-</a:t>
            </a:r>
            <a:r>
              <a:rPr lang="de-AT" sz="4800" noProof="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ray</a:t>
            </a:r>
            <a:r>
              <a:rPr lang="de-AT" sz="480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‏</a:t>
            </a:r>
            <a:br>
              <a:rPr lang="de-AT" sz="480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</a:br>
            <a:r>
              <a:rPr lang="de-AT" sz="1800" noProof="0" dirty="0">
                <a:solidFill>
                  <a:srgbClr val="880000"/>
                </a:solidFill>
                <a:latin typeface="Calibri" pitchFamily="34" charset="0"/>
                <a:cs typeface="Arial" charset="0"/>
              </a:rPr>
              <a:t>Verlieren an Bedeutung!</a:t>
            </a:r>
            <a:endParaRPr lang="de-AT" sz="2000" noProof="0" dirty="0">
              <a:solidFill>
                <a:srgbClr val="880000"/>
              </a:solidFill>
              <a:latin typeface="Calibri" pitchFamily="34" charset="0"/>
            </a:endParaRPr>
          </a:p>
        </p:txBody>
      </p:sp>
      <p:sp>
        <p:nvSpPr>
          <p:cNvPr id="15363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F5F6CE55-1563-4EFF-97AA-868D388117BB}" type="slidenum">
              <a:rPr lang="en-GB">
                <a:solidFill>
                  <a:srgbClr val="000000"/>
                </a:solidFill>
              </a:rPr>
              <a:pPr eaLnBrk="1" hangingPunct="1"/>
              <a:t>11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3318" name="Text Box 4"/>
          <p:cNvSpPr txBox="1">
            <a:spLocks noChangeArrowheads="1"/>
          </p:cNvSpPr>
          <p:nvPr/>
        </p:nvSpPr>
        <p:spPr bwMode="auto">
          <a:xfrm>
            <a:off x="6623050" y="5773739"/>
            <a:ext cx="3505200" cy="587375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  <a:defRPr/>
            </a:pP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CD, DVD und Blue-ray Disks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sind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b="1" dirty="0" err="1">
                <a:solidFill>
                  <a:srgbClr val="FF3300"/>
                </a:solidFill>
              </a:rPr>
              <a:t>optische</a:t>
            </a:r>
            <a:r>
              <a:rPr lang="en-GB" sz="1600" b="1" dirty="0">
                <a:solidFill>
                  <a:srgbClr val="FF3300"/>
                </a:solidFill>
              </a:rPr>
              <a:t> 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Speichermedien</a:t>
            </a:r>
          </a:p>
        </p:txBody>
      </p:sp>
      <p:sp>
        <p:nvSpPr>
          <p:cNvPr id="13319" name="Text Box 5"/>
          <p:cNvSpPr txBox="1">
            <a:spLocks noChangeArrowheads="1"/>
          </p:cNvSpPr>
          <p:nvPr/>
        </p:nvSpPr>
        <p:spPr bwMode="auto">
          <a:xfrm>
            <a:off x="6791583" y="2249866"/>
            <a:ext cx="3633092" cy="340735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lvl1pPr marL="341313" indent="-341313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marL="0" indent="0" eaLnBrk="1" hangingPunct="1">
              <a:spcBef>
                <a:spcPts val="1125"/>
              </a:spcBef>
              <a:defRPr/>
            </a:pPr>
            <a:r>
              <a:rPr lang="de-AT" sz="1600" b="1" dirty="0">
                <a:solidFill>
                  <a:schemeClr val="tx2">
                    <a:lumMod val="75000"/>
                  </a:schemeClr>
                </a:solidFill>
              </a:rPr>
              <a:t>CD-RW</a:t>
            </a:r>
            <a:r>
              <a:rPr lang="de-AT" sz="1600" dirty="0">
                <a:solidFill>
                  <a:schemeClr val="tx2">
                    <a:lumMod val="75000"/>
                  </a:schemeClr>
                </a:solidFill>
              </a:rPr>
              <a:t> kann beschrieben werden</a:t>
            </a:r>
          </a:p>
        </p:txBody>
      </p:sp>
      <p:pic>
        <p:nvPicPr>
          <p:cNvPr id="13321" name="Picture 9" descr="C:\Users\user\Desktop\cdromdvd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071115">
            <a:off x="6605589" y="3105150"/>
            <a:ext cx="3705225" cy="2305050"/>
          </a:xfrm>
          <a:prstGeom prst="rect">
            <a:avLst/>
          </a:prstGeom>
          <a:noFill/>
          <a:effectLst>
            <a:outerShdw blurRad="190500" dist="1143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3432" y="2073499"/>
            <a:ext cx="4492844" cy="3559175"/>
          </a:xfrm>
          <a:prstGeom prst="rect">
            <a:avLst/>
          </a:prstGeom>
          <a:noFill/>
          <a:effectLst>
            <a:outerShdw blurRad="190500" dist="1143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343472" y="5924460"/>
            <a:ext cx="3889375" cy="341312"/>
          </a:xfrm>
          <a:prstGeom prst="rect">
            <a:avLst/>
          </a:prstGeom>
          <a:noFill/>
          <a:ln w="324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  <a:defRPr/>
            </a:pPr>
            <a:r>
              <a:rPr lang="de-AT" sz="1600" dirty="0">
                <a:solidFill>
                  <a:schemeClr val="tx2">
                    <a:lumMod val="75000"/>
                  </a:schemeClr>
                </a:solidFill>
              </a:rPr>
              <a:t>Laufwerk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für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optische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Speichermedien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1992313" y="333375"/>
            <a:ext cx="8229600" cy="1195388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Externe Speichermedien</a:t>
            </a:r>
          </a:p>
        </p:txBody>
      </p:sp>
      <p:sp>
        <p:nvSpPr>
          <p:cNvPr id="16387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809793AD-85F0-4244-A5C9-62FCA147FD87}" type="slidenum">
              <a:rPr lang="en-GB">
                <a:solidFill>
                  <a:srgbClr val="000000"/>
                </a:solidFill>
              </a:rPr>
              <a:pPr eaLnBrk="1" hangingPunct="1"/>
              <a:t>12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4341" name="Text Box 3"/>
          <p:cNvSpPr txBox="1">
            <a:spLocks noChangeArrowheads="1"/>
          </p:cNvSpPr>
          <p:nvPr/>
        </p:nvSpPr>
        <p:spPr bwMode="auto">
          <a:xfrm>
            <a:off x="8181975" y="5528210"/>
            <a:ext cx="1800225" cy="31115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  <a:defRPr/>
            </a:pPr>
            <a:r>
              <a:rPr lang="de-AT" sz="1400" dirty="0">
                <a:solidFill>
                  <a:schemeClr val="tx2">
                    <a:lumMod val="75000"/>
                  </a:schemeClr>
                </a:solidFill>
              </a:rPr>
              <a:t>USB-Speicherstick</a:t>
            </a:r>
          </a:p>
        </p:txBody>
      </p:sp>
      <p:pic>
        <p:nvPicPr>
          <p:cNvPr id="14344" name="Picture 8" descr="C:\Users\user\Dropbox\Easy4me\_FTP_Easy4Me_Neu\workfiles\images\usbstick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396032">
            <a:off x="7712076" y="4065588"/>
            <a:ext cx="2536825" cy="1035050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390" name="Gruppieren 4"/>
          <p:cNvGrpSpPr>
            <a:grpSpLocks/>
          </p:cNvGrpSpPr>
          <p:nvPr/>
        </p:nvGrpSpPr>
        <p:grpSpPr bwMode="auto">
          <a:xfrm>
            <a:off x="7176120" y="1540905"/>
            <a:ext cx="2079005" cy="1391209"/>
            <a:chOff x="5232933" y="1681892"/>
            <a:chExt cx="1670418" cy="1164751"/>
          </a:xfrm>
        </p:grpSpPr>
        <p:pic>
          <p:nvPicPr>
            <p:cNvPr id="14346" name="Picture 10" descr="C:\Users\user\Desktop\sd2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8814190">
              <a:off x="6088785" y="1681892"/>
              <a:ext cx="814566" cy="1080647"/>
            </a:xfrm>
            <a:prstGeom prst="rect">
              <a:avLst/>
            </a:prstGeom>
            <a:noFill/>
            <a:effectLst>
              <a:outerShdw blurRad="292100" dist="3175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5" name="Picture 9" descr="C:\Users\user\Desktop\sd1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2933" y="1765995"/>
              <a:ext cx="828858" cy="1080648"/>
            </a:xfrm>
            <a:prstGeom prst="rect">
              <a:avLst/>
            </a:prstGeom>
            <a:noFill/>
            <a:effectLst>
              <a:outerShdw blurRad="292100" dist="3175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349" name="Picture 13" descr="C:\Users\user\Desktop\usb-festplatt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0638003">
            <a:off x="1421818" y="1866431"/>
            <a:ext cx="5647920" cy="3783540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7824192" y="3142178"/>
            <a:ext cx="1800225" cy="30956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n-US"/>
            </a:defPPr>
            <a:lvl1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chemeClr val="tx2">
                    <a:lumMod val="75000"/>
                  </a:schemeClr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de-AT" dirty="0"/>
              <a:t>SD Speicherkarten</a:t>
            </a: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2999631" y="5805264"/>
            <a:ext cx="3096369" cy="309958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n-US"/>
            </a:defPPr>
            <a:lvl1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chemeClr val="tx2">
                    <a:lumMod val="75000"/>
                  </a:schemeClr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de-AT" dirty="0"/>
              <a:t>Externe Festplatte oder SSD 2,5 Zoll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0582639-F9B7-69FA-CBBC-D5A5AFB292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4648" y="1988840"/>
            <a:ext cx="956638" cy="943274"/>
          </a:xfrm>
          <a:prstGeom prst="rect">
            <a:avLst/>
          </a:prstGeom>
          <a:noFill/>
          <a:effectLst>
            <a:outerShdw blurRad="292100" dist="317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1196975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Erweiterungskarten</a:t>
            </a:r>
          </a:p>
        </p:txBody>
      </p:sp>
      <p:sp>
        <p:nvSpPr>
          <p:cNvPr id="17411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40453961-E845-4711-A980-AE92CDA33D4F}" type="slidenum">
              <a:rPr lang="en-GB">
                <a:solidFill>
                  <a:srgbClr val="000000"/>
                </a:solidFill>
              </a:rPr>
              <a:pPr eaLnBrk="1" hangingPunct="1"/>
              <a:t>13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623393" y="1196975"/>
            <a:ext cx="9649322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</a:pPr>
            <a:r>
              <a:rPr lang="de-AT" dirty="0">
                <a:solidFill>
                  <a:srgbClr val="234271"/>
                </a:solidFill>
              </a:rPr>
              <a:t>Zusatzkarten erweitern die Fähigkeiten des Computers! </a:t>
            </a:r>
            <a:br>
              <a:rPr lang="de-AT" dirty="0">
                <a:solidFill>
                  <a:srgbClr val="234271"/>
                </a:solidFill>
              </a:rPr>
            </a:br>
            <a:r>
              <a:rPr lang="de-AT" dirty="0">
                <a:solidFill>
                  <a:srgbClr val="234271"/>
                </a:solidFill>
              </a:rPr>
              <a:t>Sie werden in die Steckplätze auf der Hauptplatine eingesetzt.</a:t>
            </a:r>
          </a:p>
        </p:txBody>
      </p:sp>
      <p:sp>
        <p:nvSpPr>
          <p:cNvPr id="17413" name="Text Box 8"/>
          <p:cNvSpPr txBox="1">
            <a:spLocks noChangeArrowheads="1"/>
          </p:cNvSpPr>
          <p:nvPr/>
        </p:nvSpPr>
        <p:spPr bwMode="auto">
          <a:xfrm>
            <a:off x="2999656" y="5985963"/>
            <a:ext cx="7848872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</a:pPr>
            <a:r>
              <a:rPr lang="de-AT" sz="1600" dirty="0">
                <a:solidFill>
                  <a:srgbClr val="234271"/>
                </a:solidFill>
              </a:rPr>
              <a:t>Grafikkarten für anspruchsvolle Spiele oder Konstruktionsanwendungen (CAD)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4F9FDAA-6972-5D92-A396-A48A06BE2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58196">
            <a:off x="181544" y="2172335"/>
            <a:ext cx="5757685" cy="449776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B77125A-29CB-4C2A-3BC7-A4EAB6A529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991" y="2132857"/>
            <a:ext cx="5230875" cy="3525610"/>
          </a:xfrm>
          <a:prstGeom prst="rect">
            <a:avLst/>
          </a:prstGeom>
          <a:effectLst>
            <a:outerShdw blurRad="254000" dist="165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1"/>
            <a:ext cx="8229600" cy="1268413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Netzteil</a:t>
            </a:r>
          </a:p>
        </p:txBody>
      </p:sp>
      <p:sp>
        <p:nvSpPr>
          <p:cNvPr id="18435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877B0048-2599-4CD8-AE48-C13A6DFDD86C}" type="slidenum">
              <a:rPr lang="en-GB">
                <a:solidFill>
                  <a:srgbClr val="000000"/>
                </a:solidFill>
              </a:rPr>
              <a:pPr eaLnBrk="1" hangingPunct="1"/>
              <a:t>14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1983095" y="958852"/>
            <a:ext cx="6121400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24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>
              <a:spcBef>
                <a:spcPts val="1125"/>
              </a:spcBef>
              <a:defRPr/>
            </a:pP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mit Lüfter, dient zur Stromversorgung des Computers </a:t>
            </a:r>
            <a:br>
              <a:rPr lang="de-AT" sz="14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de-AT" sz="1400" dirty="0">
                <a:solidFill>
                  <a:schemeClr val="bg2">
                    <a:lumMod val="50000"/>
                  </a:schemeClr>
                </a:solidFill>
              </a:rPr>
              <a:t>hier: Leistung max. 320 Watt</a:t>
            </a:r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384032" y="1735834"/>
            <a:ext cx="4567947" cy="410445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41AA84A8-A0F2-C0DE-01E8-197220AAF9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9685">
            <a:off x="764021" y="1882478"/>
            <a:ext cx="5142020" cy="4053394"/>
          </a:xfrm>
          <a:prstGeom prst="rect">
            <a:avLst/>
          </a:prstGeom>
        </p:spPr>
      </p:pic>
      <p:sp>
        <p:nvSpPr>
          <p:cNvPr id="2" name="Rectangle 13">
            <a:extLst>
              <a:ext uri="{FF2B5EF4-FFF2-40B4-BE49-F238E27FC236}">
                <a16:creationId xmlns:a16="http://schemas.microsoft.com/office/drawing/2014/main" id="{92AA228A-D27B-D625-9C5E-641A9CFDC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8867" y="6064217"/>
            <a:ext cx="2952328" cy="279180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1200" dirty="0">
                <a:solidFill>
                  <a:schemeClr val="accent1">
                    <a:lumMod val="75000"/>
                  </a:schemeClr>
                </a:solidFill>
              </a:rPr>
              <a:t>Stromstecker für SSDs und Mainboard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68362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Drucker</a:t>
            </a:r>
          </a:p>
        </p:txBody>
      </p:sp>
      <p:sp>
        <p:nvSpPr>
          <p:cNvPr id="20483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E8F3C7A9-C9C0-489E-95A6-4B5538E503D5}" type="slidenum">
              <a:rPr lang="en-GB">
                <a:solidFill>
                  <a:srgbClr val="000000"/>
                </a:solidFill>
              </a:rPr>
              <a:pPr eaLnBrk="1" hangingPunct="1"/>
              <a:t>15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8163692" y="4279609"/>
            <a:ext cx="2637558" cy="309958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n-US"/>
            </a:defPPr>
            <a:lvl1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chemeClr val="tx2">
                    <a:lumMod val="75000"/>
                  </a:schemeClr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en-GB" dirty="0"/>
              <a:t>Plotter </a:t>
            </a:r>
            <a:r>
              <a:rPr lang="de-AT" dirty="0"/>
              <a:t>sind Großformatdrucker</a:t>
            </a:r>
          </a:p>
        </p:txBody>
      </p:sp>
      <p:pic>
        <p:nvPicPr>
          <p:cNvPr id="18447" name="Picture 15" descr="C:\Users\user\Dropbox\Easy4me\_FTP_Easy4Me_Neu\x_images\Plotterch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31002">
            <a:off x="6639520" y="944879"/>
            <a:ext cx="5103173" cy="3104140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57608">
            <a:off x="505077" y="1139851"/>
            <a:ext cx="4161112" cy="361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187207" y="4354141"/>
            <a:ext cx="1225313" cy="309958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n-US"/>
            </a:defPPr>
            <a:lvl1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chemeClr val="tx2">
                    <a:lumMod val="75000"/>
                  </a:schemeClr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de-AT" dirty="0"/>
              <a:t>Laserdrucker</a:t>
            </a:r>
            <a:r>
              <a:rPr lang="ar-SA" dirty="0"/>
              <a:t>‏</a:t>
            </a:r>
            <a:endParaRPr lang="en-GB" dirty="0"/>
          </a:p>
        </p:txBody>
      </p:sp>
      <p:sp>
        <p:nvSpPr>
          <p:cNvPr id="20490" name="Text Box 11"/>
          <p:cNvSpPr txBox="1">
            <a:spLocks noChangeArrowheads="1"/>
          </p:cNvSpPr>
          <p:nvPr/>
        </p:nvSpPr>
        <p:spPr bwMode="auto">
          <a:xfrm>
            <a:off x="4850875" y="6046392"/>
            <a:ext cx="1705958" cy="309958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defPPr>
              <a:defRPr lang="en-US"/>
            </a:defPPr>
            <a:lvl1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chemeClr val="tx2">
                    <a:lumMod val="75000"/>
                  </a:schemeClr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en-GB" dirty="0"/>
              <a:t>Tintenstrahldrucker</a:t>
            </a:r>
          </a:p>
        </p:txBody>
      </p:sp>
      <p:pic>
        <p:nvPicPr>
          <p:cNvPr id="17" name="Picture 17" descr="C:\Users\user\Desktop\images\tintendrucker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7688" y="3159090"/>
            <a:ext cx="3464909" cy="2700060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/>
          <p:cNvSpPr/>
          <p:nvPr/>
        </p:nvSpPr>
        <p:spPr>
          <a:xfrm>
            <a:off x="6384032" y="1268760"/>
            <a:ext cx="134940" cy="1440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Ellipse 13"/>
          <p:cNvSpPr/>
          <p:nvPr/>
        </p:nvSpPr>
        <p:spPr>
          <a:xfrm>
            <a:off x="8079869" y="909067"/>
            <a:ext cx="134940" cy="1440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nimBg="1"/>
      <p:bldP spid="16" grpId="0" animBg="1"/>
      <p:bldP spid="2049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579296" cy="1371600"/>
          </a:xfrm>
        </p:spPr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>
                <a:latin typeface="Calibri" pitchFamily="34" charset="0"/>
              </a:rPr>
              <a:t>Scanner</a:t>
            </a:r>
          </a:p>
        </p:txBody>
      </p:sp>
      <p:sp>
        <p:nvSpPr>
          <p:cNvPr id="21507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7A205EDA-5B88-463C-92AF-334D50FF885B}" type="slidenum">
              <a:rPr lang="en-GB">
                <a:solidFill>
                  <a:srgbClr val="000000"/>
                </a:solidFill>
              </a:rPr>
              <a:pPr eaLnBrk="1" hangingPunct="1"/>
              <a:t>16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19464" name="Picture 8" descr="C:\Users\user\Dropbox\Easy4me\_FTP_Easy4Me_Neu\workfiles\images\scanne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352" y="980728"/>
            <a:ext cx="5472608" cy="4668462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ropbox\Easy4me\_FTP_Easy4Me_Neu\workfiles\images\barcodescanner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4232" y="1785068"/>
            <a:ext cx="2995070" cy="3354479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983432" y="5357422"/>
            <a:ext cx="2498948" cy="525401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defPPr>
              <a:defRPr lang="en-US"/>
            </a:defPPr>
            <a:lvl1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chemeClr val="tx2">
                    <a:lumMod val="75000"/>
                  </a:schemeClr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de-AT" dirty="0"/>
              <a:t>Scanner digitalisieren Dokumente und Bilder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7680176" y="3951682"/>
            <a:ext cx="2498948" cy="525401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000" tIns="46800" rIns="90000" bIns="46800">
            <a:spAutoFit/>
          </a:bodyPr>
          <a:lstStyle>
            <a:defPPr>
              <a:defRPr lang="en-US"/>
            </a:defPPr>
            <a:lvl1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chemeClr val="tx2">
                    <a:lumMod val="75000"/>
                  </a:schemeClr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r>
              <a:rPr lang="de-AT" dirty="0"/>
              <a:t>Barcodescanner </a:t>
            </a:r>
            <a:br>
              <a:rPr lang="de-AT" dirty="0"/>
            </a:br>
            <a:r>
              <a:rPr lang="de-AT" dirty="0"/>
              <a:t>für das Lesen von Barcodes</a:t>
            </a:r>
          </a:p>
        </p:txBody>
      </p:sp>
      <p:pic>
        <p:nvPicPr>
          <p:cNvPr id="5124" name="Picture 4" descr="C:\Users\user\AppData\Local\Microsoft\Windows\Temporary Internet Files\Content.IE5\H38FLDV1\MP900400547[1]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912244">
            <a:off x="6820628" y="3295084"/>
            <a:ext cx="728722" cy="485617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92427E7B-9DBD-F99A-4951-23A623897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543444">
            <a:off x="6582715" y="4335635"/>
            <a:ext cx="896072" cy="896072"/>
          </a:xfrm>
          <a:prstGeom prst="rect">
            <a:avLst/>
          </a:prstGeom>
          <a:noFill/>
          <a:effectLst>
            <a:outerShdw blurRad="228600" dist="165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Inhaltsplatzhalter 3">
            <a:extLst>
              <a:ext uri="{FF2B5EF4-FFF2-40B4-BE49-F238E27FC236}">
                <a16:creationId xmlns:a16="http://schemas.microsoft.com/office/drawing/2014/main" id="{64D27726-F1B6-65AF-29BD-30AA8AD4BE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5572535"/>
              </p:ext>
            </p:extLst>
          </p:nvPr>
        </p:nvGraphicFramePr>
        <p:xfrm>
          <a:off x="1261378" y="2029572"/>
          <a:ext cx="9083095" cy="2880320"/>
        </p:xfrm>
        <a:graphic>
          <a:graphicData uri="http://schemas.openxmlformats.org/drawingml/2006/table">
            <a:tbl>
              <a:tblPr bandRow="1">
                <a:effectLst>
                  <a:outerShdw blurRad="330200" dist="165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70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0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0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315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Speichergröße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Wie viel</a:t>
                      </a:r>
                      <a:r>
                        <a:rPr lang="de-AT" sz="140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zur nächstkleineren Einheit</a:t>
                      </a:r>
                      <a:endParaRPr lang="de-AT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= 2</a:t>
                      </a:r>
                      <a:r>
                        <a:rPr lang="en-GB" sz="1800" baseline="30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? </a:t>
                      </a:r>
                      <a:r>
                        <a:rPr lang="en-GB" sz="1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Byte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Wie </a:t>
                      </a:r>
                      <a:r>
                        <a:rPr lang="de-DE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viele</a:t>
                      </a: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de-AT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Zeichen</a:t>
                      </a: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de-DE" sz="2000" noProof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sind</a:t>
                      </a:r>
                      <a:r>
                        <a:rPr lang="en-GB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das?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 </a:t>
                      </a:r>
                      <a:r>
                        <a:rPr lang="de-AT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KB</a:t>
                      </a:r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(Kilobyte)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 </a:t>
                      </a:r>
                      <a:r>
                        <a:rPr lang="de-AT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MB</a:t>
                      </a:r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(Megabyte)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1 </a:t>
                      </a:r>
                      <a:r>
                        <a:rPr lang="en-GB" sz="20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GB</a:t>
                      </a:r>
                      <a:r>
                        <a:rPr lang="en-GB" sz="20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(Gigabyte</a:t>
                      </a:r>
                      <a:r>
                        <a:rPr lang="de-AT" sz="200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)</a:t>
                      </a:r>
                      <a:endParaRPr lang="en-GB" sz="2000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1 </a:t>
                      </a:r>
                      <a:r>
                        <a:rPr lang="de-AT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TB</a:t>
                      </a:r>
                      <a:r>
                        <a:rPr lang="de-AT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alibri" pitchFamily="34" charset="0"/>
                        </a:rPr>
                        <a:t> (Terabyte)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267544"/>
          </a:xfrm>
        </p:spPr>
        <p:txBody>
          <a:bodyPr/>
          <a:lstStyle/>
          <a:p>
            <a:r>
              <a:rPr lang="de-AT" noProof="0" dirty="0"/>
              <a:t>Speichergrößen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135560" y="148478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0"/>
              </a:spcBef>
            </a:pPr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Die kleinste Speichereinheit ist 1 </a:t>
            </a:r>
            <a:r>
              <a:rPr lang="de-AT" b="1" dirty="0">
                <a:solidFill>
                  <a:srgbClr val="FF3300"/>
                </a:solidFill>
              </a:rPr>
              <a:t>Bit</a:t>
            </a:r>
            <a:r>
              <a:rPr lang="de-AT" dirty="0">
                <a:solidFill>
                  <a:srgbClr val="000000"/>
                </a:solidFill>
              </a:rPr>
              <a:t>.      </a:t>
            </a:r>
            <a:r>
              <a:rPr lang="de-AT" b="1" dirty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 Bit ergeben 1 </a:t>
            </a:r>
            <a:r>
              <a:rPr lang="de-AT" b="1" dirty="0">
                <a:solidFill>
                  <a:srgbClr val="FF3300"/>
                </a:solidFill>
              </a:rPr>
              <a:t>Byte</a:t>
            </a:r>
            <a:r>
              <a:rPr lang="de-AT" dirty="0">
                <a:solidFill>
                  <a:srgbClr val="000000"/>
                </a:solidFill>
              </a:rPr>
              <a:t> </a:t>
            </a:r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(= 1 Zeichen)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2903A06-42C1-0CF5-4B09-D248EA23B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94DFE-D9FC-482D-B7C2-AC8FFE420D8D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65BEFFE-66CD-854A-88A2-B28DF7FCFDAA}"/>
              </a:ext>
            </a:extLst>
          </p:cNvPr>
          <p:cNvSpPr txBox="1"/>
          <p:nvPr/>
        </p:nvSpPr>
        <p:spPr>
          <a:xfrm>
            <a:off x="3863752" y="2691644"/>
            <a:ext cx="1296144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r>
              <a:rPr lang="de-AT" dirty="0">
                <a:solidFill>
                  <a:schemeClr val="tx1"/>
                </a:solidFill>
              </a:rPr>
              <a:t>= 1024 Byte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63A1F34-8BBE-2972-9E87-E3297A8FC4E2}"/>
              </a:ext>
            </a:extLst>
          </p:cNvPr>
          <p:cNvSpPr txBox="1"/>
          <p:nvPr/>
        </p:nvSpPr>
        <p:spPr>
          <a:xfrm>
            <a:off x="5938039" y="2691644"/>
            <a:ext cx="972310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=2</a:t>
            </a:r>
            <a:r>
              <a:rPr lang="en-GB" baseline="300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10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Byte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4C8DA13-F329-3921-4D8C-249A5C8367D4}"/>
              </a:ext>
            </a:extLst>
          </p:cNvPr>
          <p:cNvSpPr txBox="1"/>
          <p:nvPr/>
        </p:nvSpPr>
        <p:spPr>
          <a:xfrm>
            <a:off x="7464152" y="2691644"/>
            <a:ext cx="1371926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1024 </a:t>
            </a:r>
            <a:r>
              <a:rPr lang="de-AT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Zeichen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862360A-C440-5BCB-B071-A8CDE9784024}"/>
              </a:ext>
            </a:extLst>
          </p:cNvPr>
          <p:cNvSpPr txBox="1"/>
          <p:nvPr/>
        </p:nvSpPr>
        <p:spPr>
          <a:xfrm>
            <a:off x="3863752" y="3294881"/>
            <a:ext cx="1371926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1024 Kilobyte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0F6BAF0-E654-C887-4DB5-D52FBDC2FAD5}"/>
              </a:ext>
            </a:extLst>
          </p:cNvPr>
          <p:cNvSpPr txBox="1"/>
          <p:nvPr/>
        </p:nvSpPr>
        <p:spPr>
          <a:xfrm>
            <a:off x="5938039" y="3255659"/>
            <a:ext cx="936104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=2</a:t>
            </a:r>
            <a:r>
              <a:rPr lang="en-GB" baseline="300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20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Byte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C0D7015-6050-C7D7-99F7-A169D094AB38}"/>
              </a:ext>
            </a:extLst>
          </p:cNvPr>
          <p:cNvSpPr txBox="1"/>
          <p:nvPr/>
        </p:nvSpPr>
        <p:spPr>
          <a:xfrm>
            <a:off x="7464152" y="3294881"/>
            <a:ext cx="1808585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Ca. 1 Mill. </a:t>
            </a:r>
            <a:r>
              <a:rPr lang="de-AT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Zeichen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5C9E47A-2177-7102-B526-169BF60A559D}"/>
              </a:ext>
            </a:extLst>
          </p:cNvPr>
          <p:cNvSpPr txBox="1"/>
          <p:nvPr/>
        </p:nvSpPr>
        <p:spPr>
          <a:xfrm>
            <a:off x="7464152" y="3861267"/>
            <a:ext cx="1808585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Ca. 1 </a:t>
            </a:r>
            <a:r>
              <a:rPr lang="de-AT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Mrd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. </a:t>
            </a:r>
            <a:r>
              <a:rPr lang="de-AT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Zeichen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FF0B262-6EF1-A7B7-89AA-676D99A2E09E}"/>
              </a:ext>
            </a:extLst>
          </p:cNvPr>
          <p:cNvSpPr txBox="1"/>
          <p:nvPr/>
        </p:nvSpPr>
        <p:spPr>
          <a:xfrm>
            <a:off x="7456179" y="4411854"/>
            <a:ext cx="1808585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Ca. 1 Bill. </a:t>
            </a:r>
            <a:r>
              <a:rPr lang="de-AT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Zeichen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3CD0772-09B5-2D49-278D-EA91184B03AB}"/>
              </a:ext>
            </a:extLst>
          </p:cNvPr>
          <p:cNvSpPr txBox="1"/>
          <p:nvPr/>
        </p:nvSpPr>
        <p:spPr>
          <a:xfrm>
            <a:off x="3842149" y="3861267"/>
            <a:ext cx="1550060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1024 </a:t>
            </a:r>
            <a:r>
              <a:rPr lang="de-AT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Megabyte</a:t>
            </a:r>
            <a:endParaRPr lang="en-GB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264D907-1CEB-4B40-408B-7B851112EC6F}"/>
              </a:ext>
            </a:extLst>
          </p:cNvPr>
          <p:cNvSpPr txBox="1"/>
          <p:nvPr/>
        </p:nvSpPr>
        <p:spPr>
          <a:xfrm>
            <a:off x="3842149" y="4436070"/>
            <a:ext cx="1550060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1024 </a:t>
            </a:r>
            <a:r>
              <a:rPr lang="de-AT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Gigabyte</a:t>
            </a:r>
            <a:endParaRPr lang="en-GB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950ED5A-F356-3153-8C30-70B873FB139E}"/>
              </a:ext>
            </a:extLst>
          </p:cNvPr>
          <p:cNvSpPr txBox="1"/>
          <p:nvPr/>
        </p:nvSpPr>
        <p:spPr>
          <a:xfrm>
            <a:off x="5938039" y="3835988"/>
            <a:ext cx="972310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=2</a:t>
            </a:r>
            <a:r>
              <a:rPr lang="en-GB" baseline="300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30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Byte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7177F100-35E6-CFD7-2E40-772CDCB3DD12}"/>
              </a:ext>
            </a:extLst>
          </p:cNvPr>
          <p:cNvSpPr txBox="1"/>
          <p:nvPr/>
        </p:nvSpPr>
        <p:spPr>
          <a:xfrm>
            <a:off x="5938039" y="4427936"/>
            <a:ext cx="972310" cy="34970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=2</a:t>
            </a:r>
            <a:r>
              <a:rPr lang="en-GB" baseline="300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40 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Byte</a:t>
            </a:r>
          </a:p>
        </p:txBody>
      </p:sp>
    </p:spTree>
    <p:extLst>
      <p:ext uri="{BB962C8B-B14F-4D97-AF65-F5344CB8AC3E}">
        <p14:creationId xmlns:p14="http://schemas.microsoft.com/office/powerpoint/2010/main" val="309453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AT" noProof="0" dirty="0"/>
              <a:t>Was passt darauf?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/>
        </p:nvGraphicFramePr>
        <p:xfrm>
          <a:off x="1199456" y="1900908"/>
          <a:ext cx="8928992" cy="3040260"/>
        </p:xfrm>
        <a:graphic>
          <a:graphicData uri="http://schemas.openxmlformats.org/drawingml/2006/table">
            <a:tbl>
              <a:tblPr bandRow="1">
                <a:effectLst>
                  <a:outerShdw blurRad="469900" dist="2159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83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1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7635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CD</a:t>
                      </a:r>
                      <a:endParaRPr lang="de-AT" sz="24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4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635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DVD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2495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SSD/Festplatte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2495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USB-Sticks,</a:t>
                      </a:r>
                      <a:r>
                        <a:rPr lang="de-AT" sz="2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Speicherkarten</a:t>
                      </a:r>
                      <a:endParaRPr lang="de-A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62CA779-DFF3-5A87-F831-E9754C3EB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1F30ED-8B14-4BA5-B602-3CDA88CAEA83}" type="slidenum">
              <a:rPr lang="en-GB" smtClean="0"/>
              <a:pPr>
                <a:defRPr/>
              </a:pPr>
              <a:t>18</a:t>
            </a:fld>
            <a:endParaRPr lang="en-GB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E4DC1A1-CB51-8C1D-3829-79AC7443E979}"/>
              </a:ext>
            </a:extLst>
          </p:cNvPr>
          <p:cNvSpPr/>
          <p:nvPr/>
        </p:nvSpPr>
        <p:spPr>
          <a:xfrm>
            <a:off x="4217492" y="2048311"/>
            <a:ext cx="1255472" cy="349968"/>
          </a:xfrm>
          <a:prstGeom prst="rect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Ca. 700 MB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8B1B124-F652-9C16-8D46-FB15688B92A6}"/>
              </a:ext>
            </a:extLst>
          </p:cNvPr>
          <p:cNvSpPr/>
          <p:nvPr/>
        </p:nvSpPr>
        <p:spPr>
          <a:xfrm>
            <a:off x="4217492" y="2545682"/>
            <a:ext cx="1327992" cy="369332"/>
          </a:xfrm>
          <a:prstGeom prst="rect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Bis ca. 8 GB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35256B2-A439-69C5-934A-739E934491FB}"/>
              </a:ext>
            </a:extLst>
          </p:cNvPr>
          <p:cNvSpPr/>
          <p:nvPr/>
        </p:nvSpPr>
        <p:spPr>
          <a:xfrm>
            <a:off x="4183418" y="3335106"/>
            <a:ext cx="3839000" cy="349968"/>
          </a:xfrm>
          <a:prstGeom prst="rect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Einige 100 GB bis mehrere TB </a:t>
            </a:r>
            <a:r>
              <a:rPr lang="de-AT" sz="16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(Terabyte)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7F73B78-B168-D1B4-B395-35A082ABAA6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8208" y="1327137"/>
            <a:ext cx="704089" cy="94488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6D05DA6-82C4-BE10-25B7-9D882D9679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2216" y="2288387"/>
            <a:ext cx="871730" cy="88392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3673E6C-EF65-20ED-A188-78FDEEBF940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4078" y="3035656"/>
            <a:ext cx="1524003" cy="102108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FB7CFF8-976C-BA1B-7C6A-037FC73CE82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8333" y="4037592"/>
            <a:ext cx="1021082" cy="1021082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56B0CA8E-6C2E-E5BD-3B7B-6A196DFF0196}"/>
              </a:ext>
            </a:extLst>
          </p:cNvPr>
          <p:cNvSpPr/>
          <p:nvPr/>
        </p:nvSpPr>
        <p:spPr>
          <a:xfrm>
            <a:off x="4223792" y="4221088"/>
            <a:ext cx="2153154" cy="369332"/>
          </a:xfrm>
          <a:prstGeom prst="rect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sz="1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Bis 256 GB und mehr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AT" noProof="0" dirty="0"/>
              <a:t>Wie viel Speicher braucht ...</a:t>
            </a:r>
          </a:p>
        </p:txBody>
      </p:sp>
      <p:sp>
        <p:nvSpPr>
          <p:cNvPr id="27651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22BAF5D4-CDFE-4260-9984-C478AEC0FA54}" type="slidenum">
              <a:rPr lang="en-GB">
                <a:solidFill>
                  <a:srgbClr val="000000"/>
                </a:solidFill>
              </a:rPr>
              <a:pPr eaLnBrk="1" hangingPunct="1"/>
              <a:t>19</a:t>
            </a:fld>
            <a:endParaRPr lang="en-GB" dirty="0">
              <a:solidFill>
                <a:srgbClr val="000000"/>
              </a:solidFill>
            </a:endParaRPr>
          </a:p>
        </p:txBody>
      </p:sp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973113"/>
              </p:ext>
            </p:extLst>
          </p:nvPr>
        </p:nvGraphicFramePr>
        <p:xfrm>
          <a:off x="983432" y="1628801"/>
          <a:ext cx="9649072" cy="3654922"/>
        </p:xfrm>
        <a:graphic>
          <a:graphicData uri="http://schemas.openxmlformats.org/drawingml/2006/table">
            <a:tbl>
              <a:tblPr bandRow="1">
                <a:effectLst>
                  <a:outerShdw blurRad="469900" dist="2159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336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12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1709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Brief (ohne Bilder)</a:t>
                      </a:r>
                      <a:endParaRPr lang="de-AT" sz="24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4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709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Digitalfoto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522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E-Book </a:t>
                      </a:r>
                      <a:b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</a:br>
                      <a:r>
                        <a:rPr lang="de-AT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(mehrere hundert</a:t>
                      </a:r>
                      <a:r>
                        <a:rPr lang="de-AT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Seiten)</a:t>
                      </a:r>
                      <a:endParaRPr lang="de-AT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5828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PowerPoint</a:t>
                      </a:r>
                      <a:r>
                        <a:rPr lang="de-AT" sz="2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Präsentation</a:t>
                      </a:r>
                      <a:endParaRPr lang="de-A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4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4632">
                <a:tc>
                  <a:txBody>
                    <a:bodyPr/>
                    <a:lstStyle/>
                    <a:p>
                      <a:r>
                        <a:rPr lang="de-AT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Video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endParaRPr lang="de-A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T="45722" marB="4572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hteck 6">
            <a:extLst>
              <a:ext uri="{FF2B5EF4-FFF2-40B4-BE49-F238E27FC236}">
                <a16:creationId xmlns:a16="http://schemas.microsoft.com/office/drawing/2014/main" id="{D607E837-4A8F-C4E9-6348-CB6E579448AE}"/>
              </a:ext>
            </a:extLst>
          </p:cNvPr>
          <p:cNvSpPr/>
          <p:nvPr/>
        </p:nvSpPr>
        <p:spPr>
          <a:xfrm>
            <a:off x="4511824" y="1764149"/>
            <a:ext cx="716863" cy="34996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50 KB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ADC5B48-6FAF-E6C3-C747-D005DD5E52EA}"/>
              </a:ext>
            </a:extLst>
          </p:cNvPr>
          <p:cNvSpPr/>
          <p:nvPr/>
        </p:nvSpPr>
        <p:spPr>
          <a:xfrm>
            <a:off x="4511824" y="2403654"/>
            <a:ext cx="2067489" cy="34996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Bis einige Megabyte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CC95D5C-22F9-FBA8-D886-6FC80C4B5FF5}"/>
              </a:ext>
            </a:extLst>
          </p:cNvPr>
          <p:cNvSpPr/>
          <p:nvPr/>
        </p:nvSpPr>
        <p:spPr>
          <a:xfrm>
            <a:off x="4530305" y="3765819"/>
            <a:ext cx="2646237" cy="60760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Je nach Anzahl der Bilder: </a:t>
            </a:r>
            <a:b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mehrere Megabyte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4FC0D36-4100-3FBF-F687-20AD0A133AD1}"/>
              </a:ext>
            </a:extLst>
          </p:cNvPr>
          <p:cNvSpPr/>
          <p:nvPr/>
        </p:nvSpPr>
        <p:spPr>
          <a:xfrm>
            <a:off x="4511824" y="4620330"/>
            <a:ext cx="3803542" cy="60760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Je nach Komprimierung und Länge: </a:t>
            </a:r>
            <a:b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</a:br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Einige Megabyte bis mehrere Gigabyte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741AEE9C-4FA5-3EA7-3FA0-52025734155C}"/>
              </a:ext>
            </a:extLst>
          </p:cNvPr>
          <p:cNvSpPr/>
          <p:nvPr/>
        </p:nvSpPr>
        <p:spPr>
          <a:xfrm>
            <a:off x="4511824" y="3006686"/>
            <a:ext cx="2067489" cy="34996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  <a:alpha val="98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Bis einige Megabyte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4" ma:contentTypeDescription="Ein neues Dokument erstellen." ma:contentTypeScope="" ma:versionID="8e3e143c3245ab8381ea45e05aa0c39e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3979642bbeb03c472205213f8a11e0f5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06C6A4-704E-492D-BD46-8BB0B50EA4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07CF91-B6F4-4426-B9CF-D43CBC316BBE}">
  <ds:schemaRefs>
    <ds:schemaRef ds:uri="http://schemas.microsoft.com/office/2006/metadata/properties"/>
    <ds:schemaRef ds:uri="http://schemas.microsoft.com/office/2006/documentManagement/types"/>
    <ds:schemaRef ds:uri="8baa7261-70d0-45ca-b925-0e0e2c0f4054"/>
    <ds:schemaRef ds:uri="http://purl.org/dc/elements/1.1/"/>
    <ds:schemaRef ds:uri="http://schemas.microsoft.com/office/infopath/2007/PartnerControls"/>
    <ds:schemaRef ds:uri="90dcfa79-2d89-47ef-bc80-866a5b3e3183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227AB3E-4AB1-4D9C-9A60-414182C0FE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717</Words>
  <Application>Microsoft Office PowerPoint</Application>
  <PresentationFormat>Breitbild</PresentationFormat>
  <Paragraphs>178</Paragraphs>
  <Slides>19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Office</vt:lpstr>
      <vt:lpstr>Hardware</vt:lpstr>
      <vt:lpstr>Computertypen und Mobilgeräte</vt:lpstr>
      <vt:lpstr>Peripheriegeräte</vt:lpstr>
      <vt:lpstr>PowerPoint-Präsentation</vt:lpstr>
      <vt:lpstr>Computer / Zentraleinheit</vt:lpstr>
      <vt:lpstr>Hauptplatine / Mainboard / Motherboard</vt:lpstr>
      <vt:lpstr>Prozessor (CPU)‏</vt:lpstr>
      <vt:lpstr>Hauptspeicher – RAM Arbeitsspeicher</vt:lpstr>
      <vt:lpstr>Festplatte</vt:lpstr>
      <vt:lpstr>SSD – Solid State Disk</vt:lpstr>
      <vt:lpstr>CD/DVD/Blue-ray‏ Verlieren an Bedeutung!</vt:lpstr>
      <vt:lpstr>Externe Speichermedien</vt:lpstr>
      <vt:lpstr>Erweiterungskarten</vt:lpstr>
      <vt:lpstr>Netzteil</vt:lpstr>
      <vt:lpstr>Drucker</vt:lpstr>
      <vt:lpstr>Scanner</vt:lpstr>
      <vt:lpstr>Speichergrößen</vt:lpstr>
      <vt:lpstr>Was passt darauf?</vt:lpstr>
      <vt:lpstr>Wie viel Speicher braucht 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Hardware</dc:title>
  <dc:creator>user</dc:creator>
  <cp:lastModifiedBy>Alois Klotz</cp:lastModifiedBy>
  <cp:revision>147</cp:revision>
  <dcterms:modified xsi:type="dcterms:W3CDTF">2023-07-10T09:59:47Z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