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14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21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620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793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71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4209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328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48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555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242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998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04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59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IT-Security 2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Schutz vor Betrug im Internet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5364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Möglichkeiten des Betrugs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5138" y="1690688"/>
            <a:ext cx="10515600" cy="4351338"/>
          </a:xfrm>
        </p:spPr>
        <p:txBody>
          <a:bodyPr/>
          <a:lstStyle/>
          <a:p>
            <a:r>
              <a:rPr lang="de-AT" dirty="0" err="1"/>
              <a:t>Social</a:t>
            </a:r>
            <a:r>
              <a:rPr lang="de-AT" dirty="0"/>
              <a:t> Engineering bzw. </a:t>
            </a:r>
            <a:r>
              <a:rPr lang="de-AT" dirty="0" err="1"/>
              <a:t>Pretexting</a:t>
            </a:r>
            <a:endParaRPr lang="de-AT" dirty="0"/>
          </a:p>
          <a:p>
            <a:r>
              <a:rPr lang="de-AT" dirty="0"/>
              <a:t>Identitätsdiebstahl</a:t>
            </a:r>
          </a:p>
          <a:p>
            <a:r>
              <a:rPr lang="de-AT" dirty="0"/>
              <a:t>Phishing</a:t>
            </a:r>
          </a:p>
          <a:p>
            <a:r>
              <a:rPr lang="de-AT" dirty="0" err="1"/>
              <a:t>Skimming</a:t>
            </a:r>
            <a:endParaRPr lang="de-AT" dirty="0"/>
          </a:p>
          <a:p>
            <a:r>
              <a:rPr lang="de-AT" dirty="0" err="1"/>
              <a:t>Shoulder</a:t>
            </a:r>
            <a:r>
              <a:rPr lang="de-AT" dirty="0"/>
              <a:t> Surfing</a:t>
            </a:r>
          </a:p>
          <a:p>
            <a:r>
              <a:rPr lang="de-AT" dirty="0"/>
              <a:t>Information </a:t>
            </a:r>
            <a:r>
              <a:rPr lang="de-AT" dirty="0" err="1"/>
              <a:t>Diving</a:t>
            </a:r>
            <a:endParaRPr lang="de-AT" dirty="0"/>
          </a:p>
        </p:txBody>
      </p:sp>
      <p:pic>
        <p:nvPicPr>
          <p:cNvPr id="1026" name="Picture 2" descr="http://www.easy4me.info/downloads/workfiles/m8/images/2praesentation/information_div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7126" y="679450"/>
            <a:ext cx="501015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19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Verschlüsselung von Daten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AT" b="1" i="1" dirty="0"/>
              <a:t>Verschlüsselung auf ………………….:</a:t>
            </a:r>
            <a:br>
              <a:rPr lang="de-AT" b="1" i="1" dirty="0"/>
            </a:br>
            <a:r>
              <a:rPr lang="de-AT" dirty="0"/>
              <a:t>Dateien werden beim Speichern mit einem Passwort verschlüsselt.</a:t>
            </a:r>
          </a:p>
          <a:p>
            <a:pPr>
              <a:lnSpc>
                <a:spcPct val="150000"/>
              </a:lnSpc>
            </a:pPr>
            <a:r>
              <a:rPr lang="de-AT" b="1" i="1" dirty="0"/>
              <a:t>Verschlüsselung auf …………………..:</a:t>
            </a:r>
            <a:br>
              <a:rPr lang="de-AT" dirty="0"/>
            </a:br>
            <a:r>
              <a:rPr lang="de-AT" dirty="0"/>
              <a:t>Die Festplatte wird erst nach Eingabe eines Passwortes entschlüsselt</a:t>
            </a:r>
          </a:p>
        </p:txBody>
      </p:sp>
    </p:spTree>
    <p:extLst>
      <p:ext uri="{BB962C8B-B14F-4D97-AF65-F5344CB8AC3E}">
        <p14:creationId xmlns:p14="http://schemas.microsoft.com/office/powerpoint/2010/main" val="369426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Malware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Computerviren</a:t>
            </a:r>
          </a:p>
          <a:p>
            <a:r>
              <a:rPr lang="de-AT" dirty="0"/>
              <a:t>Computerwurm</a:t>
            </a:r>
          </a:p>
          <a:p>
            <a:r>
              <a:rPr lang="de-AT" dirty="0"/>
              <a:t>Trojanisches Pferd</a:t>
            </a:r>
          </a:p>
          <a:p>
            <a:r>
              <a:rPr lang="de-AT" dirty="0"/>
              <a:t>…………: verschlüsselt Daten und erpresst Benutzer</a:t>
            </a:r>
          </a:p>
          <a:p>
            <a:r>
              <a:rPr lang="de-AT" dirty="0" err="1"/>
              <a:t>Rootkit</a:t>
            </a:r>
            <a:endParaRPr lang="de-AT" dirty="0"/>
          </a:p>
          <a:p>
            <a:r>
              <a:rPr lang="de-AT" dirty="0"/>
              <a:t>Backdoor</a:t>
            </a:r>
          </a:p>
        </p:txBody>
      </p:sp>
      <p:pic>
        <p:nvPicPr>
          <p:cNvPr id="2050" name="Picture 2" descr="http://www.easy4me.info/downloads/workfiles/m8/images/2praesentation/ransomw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0409" y="786907"/>
            <a:ext cx="561975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84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Malware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b="1" i="1" dirty="0" err="1"/>
              <a:t>Rootkit</a:t>
            </a:r>
            <a:endParaRPr lang="de-AT" b="1" i="1" dirty="0"/>
          </a:p>
          <a:p>
            <a:pPr lvl="1"/>
            <a:r>
              <a:rPr lang="de-AT" dirty="0"/>
              <a:t>Programm, das die ………………. zwischen Anwendern und dem Betriebssystem ………………...</a:t>
            </a:r>
          </a:p>
          <a:p>
            <a:r>
              <a:rPr lang="de-AT" b="1" i="1" dirty="0" err="1"/>
              <a:t>Backdoor</a:t>
            </a:r>
            <a:endParaRPr lang="de-AT" b="1" i="1" dirty="0"/>
          </a:p>
          <a:p>
            <a:pPr lvl="1"/>
            <a:r>
              <a:rPr lang="de-AT" dirty="0"/>
              <a:t>Ermöglicht die …………………………………….. durch einen Cyberkriminellen.</a:t>
            </a:r>
          </a:p>
          <a:p>
            <a:r>
              <a:rPr lang="de-AT" b="1" i="1" dirty="0"/>
              <a:t>Spyware und </a:t>
            </a:r>
            <a:r>
              <a:rPr lang="de-AT" b="1" i="1" dirty="0" err="1"/>
              <a:t>Adware</a:t>
            </a:r>
            <a:endParaRPr lang="de-AT" b="1" i="1" dirty="0"/>
          </a:p>
          <a:p>
            <a:pPr lvl="1"/>
            <a:r>
              <a:rPr lang="de-AT" dirty="0"/>
              <a:t>Forschen den Computer und das .............................. aus.</a:t>
            </a:r>
          </a:p>
          <a:p>
            <a:pPr lvl="1"/>
            <a:r>
              <a:rPr lang="de-AT" dirty="0"/>
              <a:t>Daten des Nutzers können verkauft werden. Werbung wird gezielt angezeigt. ………………………: Werbebilder und –</a:t>
            </a:r>
            <a:r>
              <a:rPr lang="de-AT" dirty="0" err="1"/>
              <a:t>videos</a:t>
            </a:r>
            <a:r>
              <a:rPr lang="de-AT" dirty="0"/>
              <a:t> können das Gerät verlangsamen.</a:t>
            </a:r>
          </a:p>
        </p:txBody>
      </p:sp>
    </p:spTree>
    <p:extLst>
      <p:ext uri="{BB962C8B-B14F-4D97-AF65-F5344CB8AC3E}">
        <p14:creationId xmlns:p14="http://schemas.microsoft.com/office/powerpoint/2010/main" val="265909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Scareware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……………….. den Benutzer und verleitet ihn dazu, schädliche Software zu installieren.</a:t>
            </a:r>
          </a:p>
        </p:txBody>
      </p:sp>
      <p:pic>
        <p:nvPicPr>
          <p:cNvPr id="3074" name="Picture 2" descr="http://www.easy4me.info/downloads/workfiles/m8/images/2praesentation/scarew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9196" y="2793288"/>
            <a:ext cx="72009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53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i="1" dirty="0" err="1"/>
              <a:t>Keylogger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4193" y="1557955"/>
            <a:ext cx="10515600" cy="4351338"/>
          </a:xfrm>
        </p:spPr>
        <p:txBody>
          <a:bodyPr/>
          <a:lstStyle/>
          <a:p>
            <a:r>
              <a:rPr lang="de-AT" dirty="0"/>
              <a:t>Programm oder Hardware zum ………………… der Tastatureingaben.</a:t>
            </a:r>
          </a:p>
          <a:p>
            <a:r>
              <a:rPr lang="de-AT" dirty="0"/>
              <a:t>Damit können Betrüger z.B. Passwörter herausfinden.</a:t>
            </a:r>
          </a:p>
          <a:p>
            <a:r>
              <a:rPr lang="de-AT" dirty="0"/>
              <a:t>Der Einsatz von Keyloggern kann ………………………. haben!</a:t>
            </a:r>
            <a:endParaRPr lang="de-DE" dirty="0">
              <a:effectLst/>
            </a:endParaRPr>
          </a:p>
        </p:txBody>
      </p:sp>
      <p:pic>
        <p:nvPicPr>
          <p:cNvPr id="4098" name="Picture 2" descr="http://www.easy4me.info/downloads/workfiles/m8/images/2praesentation/keylogge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3184955"/>
            <a:ext cx="5772260" cy="333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1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i="1" dirty="0"/>
              <a:t>Schutz vor Malware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51186" y="1690688"/>
            <a:ext cx="5144814" cy="2104072"/>
          </a:xfrm>
        </p:spPr>
        <p:txBody>
          <a:bodyPr/>
          <a:lstStyle/>
          <a:p>
            <a:r>
              <a:rPr lang="de-AT" dirty="0"/>
              <a:t>Antivirensoftware ist aktiv</a:t>
            </a:r>
          </a:p>
          <a:p>
            <a:r>
              <a:rPr lang="de-AT" dirty="0"/>
              <a:t>…………….. ist aktiv</a:t>
            </a:r>
          </a:p>
          <a:p>
            <a:r>
              <a:rPr lang="de-AT" dirty="0"/>
              <a:t>Software laufend aktualisieren</a:t>
            </a:r>
          </a:p>
          <a:p>
            <a:r>
              <a:rPr lang="de-AT" dirty="0"/>
              <a:t>……………………… durchführen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10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Schutz von Daten in einem Netzwerk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………………………</a:t>
            </a:r>
          </a:p>
          <a:p>
            <a:r>
              <a:rPr lang="de-AT" dirty="0"/>
              <a:t>………………… vergeben</a:t>
            </a:r>
          </a:p>
          <a:p>
            <a:r>
              <a:rPr lang="de-AT" dirty="0"/>
              <a:t>Nutzung dokumentieren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77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873BE-A459-4DD6-882E-8013A1BF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Authentifizierung</a:t>
            </a:r>
            <a:endParaRPr lang="de-AT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CD9D9A5-5D25-4F61-8FA7-FEADD131A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AT" dirty="0"/>
              <a:t>durch Wissen (z. B. …………….. und Passwort) </a:t>
            </a:r>
          </a:p>
          <a:p>
            <a:pPr>
              <a:lnSpc>
                <a:spcPct val="150000"/>
              </a:lnSpc>
            </a:pPr>
            <a:r>
              <a:rPr lang="de-AT" dirty="0"/>
              <a:t>durch Besitz (z. B. Bankomatkarte, …………….., Smartphone-App) </a:t>
            </a:r>
          </a:p>
          <a:p>
            <a:pPr>
              <a:lnSpc>
                <a:spcPct val="150000"/>
              </a:lnSpc>
            </a:pPr>
            <a:r>
              <a:rPr lang="de-AT" dirty="0"/>
              <a:t>durch ………………… Merkmale (z. B. Fingerabdruck, …………….)</a:t>
            </a:r>
          </a:p>
        </p:txBody>
      </p:sp>
    </p:spTree>
    <p:extLst>
      <p:ext uri="{BB962C8B-B14F-4D97-AF65-F5344CB8AC3E}">
        <p14:creationId xmlns:p14="http://schemas.microsoft.com/office/powerpoint/2010/main" val="210401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Firewall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2128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Schützt Netzwerke und Rechner vor unerwünschten ……………….</a:t>
            </a:r>
            <a:endParaRPr lang="de-DE" dirty="0">
              <a:effectLst/>
            </a:endParaRPr>
          </a:p>
        </p:txBody>
      </p:sp>
      <p:pic>
        <p:nvPicPr>
          <p:cNvPr id="4" name="Picture 2" descr="http://www.easy4me.info/downloads/workfiles/m8/images/2praesentation/firewall-einstellung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397" y="2313438"/>
            <a:ext cx="8239937" cy="42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8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Drahtlosnetzwerk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WPA, WPA2 und WPA3: </a:t>
            </a:r>
            <a:r>
              <a:rPr lang="de-AT" b="1" dirty="0"/>
              <a:t>W</a:t>
            </a:r>
            <a:r>
              <a:rPr lang="de-AT" dirty="0"/>
              <a:t>i-Fi </a:t>
            </a:r>
            <a:r>
              <a:rPr lang="de-AT" b="1" dirty="0"/>
              <a:t>P</a:t>
            </a:r>
            <a:r>
              <a:rPr lang="de-AT" dirty="0"/>
              <a:t>………….. </a:t>
            </a:r>
            <a:r>
              <a:rPr lang="de-AT" b="1" dirty="0"/>
              <a:t>A</a:t>
            </a:r>
            <a:r>
              <a:rPr lang="de-AT" dirty="0"/>
              <a:t>ccess bieten eine nach heutigem Stand eine …………… Verschlüsselung.</a:t>
            </a:r>
            <a:endParaRPr lang="de-DE" dirty="0"/>
          </a:p>
        </p:txBody>
      </p:sp>
      <p:pic>
        <p:nvPicPr>
          <p:cNvPr id="6146" name="Picture 2" descr="http://www.easy4me.info/downloads/workfiles/m8/images/2praesentation/wla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822028"/>
            <a:ext cx="5385408" cy="33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5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Breitbild</PresentationFormat>
  <Paragraphs>50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IT-Security 2</vt:lpstr>
      <vt:lpstr>Möglichkeiten des Betrugs</vt:lpstr>
      <vt:lpstr>Verschlüsselung von Daten</vt:lpstr>
      <vt:lpstr>Malware</vt:lpstr>
      <vt:lpstr>Malware</vt:lpstr>
      <vt:lpstr>Scareware</vt:lpstr>
      <vt:lpstr>Keylogger</vt:lpstr>
      <vt:lpstr>Schutz vor Malware </vt:lpstr>
      <vt:lpstr>Schutz von Daten in einem Netzwerk </vt:lpstr>
      <vt:lpstr>Authentifizierung</vt:lpstr>
      <vt:lpstr>Firewall </vt:lpstr>
      <vt:lpstr>Drahtlosnetzwerk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Christian Klotz</cp:lastModifiedBy>
  <cp:revision>31</cp:revision>
  <dcterms:created xsi:type="dcterms:W3CDTF">2017-01-31T19:54:16Z</dcterms:created>
  <dcterms:modified xsi:type="dcterms:W3CDTF">2021-01-28T10:02:58Z</dcterms:modified>
</cp:coreProperties>
</file>