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0AC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1478" autoAdjust="0"/>
  </p:normalViewPr>
  <p:slideViewPr>
    <p:cSldViewPr snapToGrid="0">
      <p:cViewPr varScale="1">
        <p:scale>
          <a:sx n="83" d="100"/>
          <a:sy n="83" d="100"/>
        </p:scale>
        <p:origin x="125" y="5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Arbeitsblat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Salzburg </a:t>
            </a:r>
            <a:r>
              <a:rPr lang="en-US" dirty="0" err="1" smtClean="0"/>
              <a:t>im</a:t>
            </a:r>
            <a:r>
              <a:rPr lang="en-US" dirty="0" smtClean="0"/>
              <a:t> </a:t>
            </a:r>
            <a:r>
              <a:rPr lang="en-US" dirty="0" err="1" smtClean="0"/>
              <a:t>Vergleich</a:t>
            </a:r>
            <a:r>
              <a:rPr lang="en-US" dirty="0" smtClean="0"/>
              <a:t>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Betriebe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Tabelle1!$A$2:$A$10</c:f>
              <c:strCache>
                <c:ptCount val="9"/>
                <c:pt idx="0">
                  <c:v>B</c:v>
                </c:pt>
                <c:pt idx="1">
                  <c:v>K</c:v>
                </c:pt>
                <c:pt idx="2">
                  <c:v>N</c:v>
                </c:pt>
                <c:pt idx="3">
                  <c:v>OÖ</c:v>
                </c:pt>
                <c:pt idx="4">
                  <c:v>S</c:v>
                </c:pt>
                <c:pt idx="5">
                  <c:v>ST</c:v>
                </c:pt>
                <c:pt idx="6">
                  <c:v>T</c:v>
                </c:pt>
                <c:pt idx="7">
                  <c:v>V</c:v>
                </c:pt>
                <c:pt idx="8">
                  <c:v>W</c:v>
                </c:pt>
              </c:strCache>
            </c:strRef>
          </c:cat>
          <c:val>
            <c:numRef>
              <c:f>Tabelle1!$B$2:$B$10</c:f>
              <c:numCache>
                <c:formatCode>General</c:formatCode>
                <c:ptCount val="9"/>
                <c:pt idx="0">
                  <c:v>9793</c:v>
                </c:pt>
                <c:pt idx="1">
                  <c:v>18174</c:v>
                </c:pt>
                <c:pt idx="2">
                  <c:v>41570</c:v>
                </c:pt>
                <c:pt idx="3">
                  <c:v>33341</c:v>
                </c:pt>
                <c:pt idx="4">
                  <c:v>9785</c:v>
                </c:pt>
                <c:pt idx="5">
                  <c:v>39388</c:v>
                </c:pt>
                <c:pt idx="6">
                  <c:v>16215</c:v>
                </c:pt>
                <c:pt idx="7">
                  <c:v>4493</c:v>
                </c:pt>
                <c:pt idx="8">
                  <c:v>558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 w="19050">
          <a:solidFill>
            <a:srgbClr val="92D05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1289A-78ED-4EA3-900F-B97ED31027A6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79A5C-DBD1-467B-A88D-AB067922F5F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27038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smtClean="0"/>
              <a:t>* Aus urheberrechtlichen Gründen</a:t>
            </a:r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079A5C-DBD1-467B-A88D-AB067922F5FA}" type="slidenum">
              <a:rPr lang="de-AT" smtClean="0"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46062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87012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925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07479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4967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6822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8384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7370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928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4568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65360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68261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7DE11-D5E1-4775-9431-DDDE1247F574}" type="datetimeFigureOut">
              <a:rPr lang="de-AT" smtClean="0"/>
              <a:t>21.08.2015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5F4FC-F09B-44CD-9F3D-03C65A0D38E9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74365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32677"/>
            <a:ext cx="9144000" cy="2387600"/>
          </a:xfrm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de-AT" sz="7200" b="1" dirty="0" smtClean="0">
                <a:ln/>
                <a:solidFill>
                  <a:schemeClr val="accent3"/>
                </a:solidFill>
                <a:latin typeface="+mn-lt"/>
              </a:rPr>
              <a:t>Die Großlandschaften in Österreich</a:t>
            </a:r>
            <a:endParaRPr lang="de-AT" sz="7200" b="1" dirty="0">
              <a:ln/>
              <a:solidFill>
                <a:schemeClr val="accent3"/>
              </a:solidFill>
              <a:latin typeface="+mn-lt"/>
            </a:endParaRP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AT" dirty="0" smtClean="0"/>
              <a:t>Easy4Me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79269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ln w="3810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de-AT" dirty="0" smtClean="0"/>
              <a:t>Ein erster Überblick</a:t>
            </a:r>
            <a:endParaRPr lang="de-AT" dirty="0"/>
          </a:p>
        </p:txBody>
      </p:sp>
      <p:sp>
        <p:nvSpPr>
          <p:cNvPr id="5" name="Textplatzhalt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AT" dirty="0" smtClean="0"/>
              <a:t>Alpiner Raum</a:t>
            </a:r>
            <a:endParaRPr lang="de-AT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de-AT" dirty="0" smtClean="0"/>
              <a:t>Gebirge</a:t>
            </a:r>
          </a:p>
          <a:p>
            <a:pPr marL="514350" indent="-514350">
              <a:buFont typeface="+mj-lt"/>
              <a:buAutoNum type="alphaLcParenR"/>
            </a:pPr>
            <a:r>
              <a:rPr lang="de-AT" dirty="0" smtClean="0"/>
              <a:t>Becken</a:t>
            </a:r>
          </a:p>
          <a:p>
            <a:pPr marL="514350" indent="-514350">
              <a:buFont typeface="+mj-lt"/>
              <a:buAutoNum type="alphaLcParenR"/>
            </a:pPr>
            <a:r>
              <a:rPr lang="de-AT" dirty="0" smtClean="0"/>
              <a:t>Täler</a:t>
            </a:r>
            <a:endParaRPr lang="de-AT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AT" dirty="0" smtClean="0"/>
              <a:t>Außeralpiner Raum</a:t>
            </a:r>
            <a:endParaRPr lang="de-AT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514350" indent="-514350">
              <a:buFont typeface="+mj-lt"/>
              <a:buAutoNum type="alphaLcParenR"/>
            </a:pPr>
            <a:r>
              <a:rPr lang="de-AT" dirty="0" smtClean="0"/>
              <a:t>Ebenen </a:t>
            </a:r>
          </a:p>
          <a:p>
            <a:pPr marL="514350" indent="-514350">
              <a:buFont typeface="+mj-lt"/>
              <a:buAutoNum type="alphaLcParenR"/>
            </a:pPr>
            <a:r>
              <a:rPr lang="de-AT" dirty="0" smtClean="0"/>
              <a:t>Hügellandschaften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614924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8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AC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Die Lage der Großlandschaften in Österreich</a:t>
            </a:r>
            <a:endParaRPr lang="de-AT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13776" y="1690688"/>
            <a:ext cx="9364447" cy="4472203"/>
          </a:xfrm>
          <a:prstGeom prst="rect">
            <a:avLst/>
          </a:prstGeom>
        </p:spPr>
      </p:pic>
      <p:sp>
        <p:nvSpPr>
          <p:cNvPr id="11" name="Rechteck 10"/>
          <p:cNvSpPr/>
          <p:nvPr/>
        </p:nvSpPr>
        <p:spPr>
          <a:xfrm>
            <a:off x="4228440" y="2967335"/>
            <a:ext cx="37351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de-DE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Symbolbild*</a:t>
            </a:r>
            <a:endParaRPr lang="de-DE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0115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Anzahl der Land- und forstwirtschaftlichen Betriebe, Österreich</a:t>
            </a:r>
            <a:endParaRPr lang="de-AT" dirty="0"/>
          </a:p>
        </p:txBody>
      </p:sp>
      <p:graphicFrame>
        <p:nvGraphicFramePr>
          <p:cNvPr id="9" name="Inhaltsplatzhalt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9631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82098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71559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</Words>
  <Application>Microsoft Office PowerPoint</Application>
  <PresentationFormat>Breitbild</PresentationFormat>
  <Paragraphs>16</Paragraphs>
  <Slides>5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Die Großlandschaften in Österreich</vt:lpstr>
      <vt:lpstr>Ein erster Überblick</vt:lpstr>
      <vt:lpstr>Die Lage der Großlandschaften in Österreich</vt:lpstr>
      <vt:lpstr>Anzahl der Land- und forstwirtschaftlichen Betriebe, Österreich</vt:lpstr>
      <vt:lpstr>PowerPoint-Präsentation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Großlandschaften in Österreich</dc:title>
  <dc:creator>Alois Klotz</dc:creator>
  <cp:lastModifiedBy>Alois Klotz</cp:lastModifiedBy>
  <cp:revision>5</cp:revision>
  <dcterms:created xsi:type="dcterms:W3CDTF">2015-08-21T21:05:29Z</dcterms:created>
  <dcterms:modified xsi:type="dcterms:W3CDTF">2015-08-21T21:38:46Z</dcterms:modified>
</cp:coreProperties>
</file>