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1" r:id="rId5"/>
    <p:sldId id="272" r:id="rId6"/>
    <p:sldId id="273" r:id="rId7"/>
    <p:sldId id="275" r:id="rId8"/>
    <p:sldId id="265" r:id="rId9"/>
    <p:sldId id="259" r:id="rId10"/>
    <p:sldId id="260" r:id="rId11"/>
    <p:sldId id="277" r:id="rId12"/>
    <p:sldId id="276" r:id="rId13"/>
    <p:sldId id="268" r:id="rId14"/>
    <p:sldId id="266" r:id="rId15"/>
    <p:sldId id="278" r:id="rId16"/>
    <p:sldId id="269" r:id="rId17"/>
    <p:sldId id="270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6EDAA-2C48-458B-AC62-2B34A6E06CEC}" v="28" dt="2023-10-20T08:58:18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52" autoAdjust="0"/>
  </p:normalViewPr>
  <p:slideViewPr>
    <p:cSldViewPr>
      <p:cViewPr varScale="1">
        <p:scale>
          <a:sx n="129" d="100"/>
          <a:sy n="129" d="100"/>
        </p:scale>
        <p:origin x="27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FC76EDAA-2C48-458B-AC62-2B34A6E06CEC}"/>
    <pc:docChg chg="undo redo custSel addSld modSld sldOrd">
      <pc:chgData name="Alois Klotz" userId="0e7873f3-c968-46a8-ac9c-5d38456ab073" providerId="ADAL" clId="{FC76EDAA-2C48-458B-AC62-2B34A6E06CEC}" dt="2023-10-20T08:57:02.581" v="1107" actId="27918"/>
      <pc:docMkLst>
        <pc:docMk/>
      </pc:docMkLst>
      <pc:sldChg chg="delSp modSp mod">
        <pc:chgData name="Alois Klotz" userId="0e7873f3-c968-46a8-ac9c-5d38456ab073" providerId="ADAL" clId="{FC76EDAA-2C48-458B-AC62-2B34A6E06CEC}" dt="2023-10-19T17:31:16.298" v="1079" actId="14100"/>
        <pc:sldMkLst>
          <pc:docMk/>
          <pc:sldMk cId="2452519953" sldId="256"/>
        </pc:sldMkLst>
        <pc:spChg chg="mod">
          <ac:chgData name="Alois Klotz" userId="0e7873f3-c968-46a8-ac9c-5d38456ab073" providerId="ADAL" clId="{FC76EDAA-2C48-458B-AC62-2B34A6E06CEC}" dt="2023-10-19T17:19:48.893" v="1023" actId="1076"/>
          <ac:spMkLst>
            <pc:docMk/>
            <pc:sldMk cId="2452519953" sldId="256"/>
            <ac:spMk id="2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31:16.298" v="1079" actId="14100"/>
          <ac:spMkLst>
            <pc:docMk/>
            <pc:sldMk cId="2452519953" sldId="256"/>
            <ac:spMk id="3" creationId="{00000000-0000-0000-0000-000000000000}"/>
          </ac:spMkLst>
        </pc:spChg>
        <pc:spChg chg="del">
          <ac:chgData name="Alois Klotz" userId="0e7873f3-c968-46a8-ac9c-5d38456ab073" providerId="ADAL" clId="{FC76EDAA-2C48-458B-AC62-2B34A6E06CEC}" dt="2023-10-19T17:19:44.429" v="1022" actId="478"/>
          <ac:spMkLst>
            <pc:docMk/>
            <pc:sldMk cId="2452519953" sldId="256"/>
            <ac:spMk id="4" creationId="{00000000-0000-0000-0000-000000000000}"/>
          </ac:spMkLst>
        </pc:spChg>
      </pc:sldChg>
      <pc:sldChg chg="addSp delSp modSp mod">
        <pc:chgData name="Alois Klotz" userId="0e7873f3-c968-46a8-ac9c-5d38456ab073" providerId="ADAL" clId="{FC76EDAA-2C48-458B-AC62-2B34A6E06CEC}" dt="2023-10-19T17:20:18.608" v="1031" actId="27636"/>
        <pc:sldMkLst>
          <pc:docMk/>
          <pc:sldMk cId="2317109419" sldId="257"/>
        </pc:sldMkLst>
        <pc:spChg chg="mod">
          <ac:chgData name="Alois Klotz" userId="0e7873f3-c968-46a8-ac9c-5d38456ab073" providerId="ADAL" clId="{FC76EDAA-2C48-458B-AC62-2B34A6E06CEC}" dt="2023-10-19T17:20:18.608" v="1031" actId="27636"/>
          <ac:spMkLst>
            <pc:docMk/>
            <pc:sldMk cId="2317109419" sldId="257"/>
            <ac:spMk id="3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8:09.929" v="1014" actId="1076"/>
          <ac:spMkLst>
            <pc:docMk/>
            <pc:sldMk cId="2317109419" sldId="257"/>
            <ac:spMk id="5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8:06.033" v="1013" actId="1076"/>
          <ac:spMkLst>
            <pc:docMk/>
            <pc:sldMk cId="2317109419" sldId="257"/>
            <ac:spMk id="6" creationId="{00000000-0000-0000-0000-000000000000}"/>
          </ac:spMkLst>
        </pc:spChg>
        <pc:spChg chg="add del mod">
          <ac:chgData name="Alois Klotz" userId="0e7873f3-c968-46a8-ac9c-5d38456ab073" providerId="ADAL" clId="{FC76EDAA-2C48-458B-AC62-2B34A6E06CEC}" dt="2023-10-19T16:27:58.038" v="33" actId="931"/>
          <ac:spMkLst>
            <pc:docMk/>
            <pc:sldMk cId="2317109419" sldId="257"/>
            <ac:spMk id="8" creationId="{885A05CD-DDC9-DB9D-7EF9-A30803CF7183}"/>
          </ac:spMkLst>
        </pc:spChg>
        <pc:picChg chg="add del mod">
          <ac:chgData name="Alois Klotz" userId="0e7873f3-c968-46a8-ac9c-5d38456ab073" providerId="ADAL" clId="{FC76EDAA-2C48-458B-AC62-2B34A6E06CEC}" dt="2023-10-19T16:27:58.038" v="33" actId="931"/>
          <ac:picMkLst>
            <pc:docMk/>
            <pc:sldMk cId="2317109419" sldId="257"/>
            <ac:picMk id="7" creationId="{1C0A0594-84D5-9E0E-3DD9-4BC4F39196B2}"/>
          </ac:picMkLst>
        </pc:picChg>
        <pc:picChg chg="add mod">
          <ac:chgData name="Alois Klotz" userId="0e7873f3-c968-46a8-ac9c-5d38456ab073" providerId="ADAL" clId="{FC76EDAA-2C48-458B-AC62-2B34A6E06CEC}" dt="2023-10-19T17:18:02.960" v="1012" actId="1076"/>
          <ac:picMkLst>
            <pc:docMk/>
            <pc:sldMk cId="2317109419" sldId="257"/>
            <ac:picMk id="10" creationId="{BD76137D-D3C3-914C-5693-CCB1051EBD48}"/>
          </ac:picMkLst>
        </pc:picChg>
      </pc:sldChg>
      <pc:sldChg chg="modSp mod">
        <pc:chgData name="Alois Klotz" userId="0e7873f3-c968-46a8-ac9c-5d38456ab073" providerId="ADAL" clId="{FC76EDAA-2C48-458B-AC62-2B34A6E06CEC}" dt="2023-10-19T17:18:19.443" v="1015" actId="113"/>
        <pc:sldMkLst>
          <pc:docMk/>
          <pc:sldMk cId="224459500" sldId="258"/>
        </pc:sldMkLst>
        <pc:spChg chg="mod">
          <ac:chgData name="Alois Klotz" userId="0e7873f3-c968-46a8-ac9c-5d38456ab073" providerId="ADAL" clId="{FC76EDAA-2C48-458B-AC62-2B34A6E06CEC}" dt="2023-10-19T17:18:19.443" v="1015" actId="113"/>
          <ac:spMkLst>
            <pc:docMk/>
            <pc:sldMk cId="224459500" sldId="258"/>
            <ac:spMk id="3" creationId="{00000000-0000-0000-0000-000000000000}"/>
          </ac:spMkLst>
        </pc:spChg>
      </pc:sldChg>
      <pc:sldChg chg="addSp modSp mod">
        <pc:chgData name="Alois Klotz" userId="0e7873f3-c968-46a8-ac9c-5d38456ab073" providerId="ADAL" clId="{FC76EDAA-2C48-458B-AC62-2B34A6E06CEC}" dt="2023-10-19T17:32:17.686" v="1081" actId="113"/>
        <pc:sldMkLst>
          <pc:docMk/>
          <pc:sldMk cId="2003155443" sldId="259"/>
        </pc:sldMkLst>
        <pc:spChg chg="mod">
          <ac:chgData name="Alois Klotz" userId="0e7873f3-c968-46a8-ac9c-5d38456ab073" providerId="ADAL" clId="{FC76EDAA-2C48-458B-AC62-2B34A6E06CEC}" dt="2023-10-19T16:54:57.897" v="723" actId="27636"/>
          <ac:spMkLst>
            <pc:docMk/>
            <pc:sldMk cId="2003155443" sldId="259"/>
            <ac:spMk id="2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32:17.686" v="1081" actId="113"/>
          <ac:spMkLst>
            <pc:docMk/>
            <pc:sldMk cId="2003155443" sldId="259"/>
            <ac:spMk id="3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6:57:50.657" v="751" actId="1076"/>
          <ac:spMkLst>
            <pc:docMk/>
            <pc:sldMk cId="2003155443" sldId="259"/>
            <ac:spMk id="4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6:57:38.106" v="747" actId="1076"/>
          <ac:spMkLst>
            <pc:docMk/>
            <pc:sldMk cId="2003155443" sldId="259"/>
            <ac:spMk id="5" creationId="{00000000-0000-0000-0000-000000000000}"/>
          </ac:spMkLst>
        </pc:spChg>
        <pc:spChg chg="add mod">
          <ac:chgData name="Alois Klotz" userId="0e7873f3-c968-46a8-ac9c-5d38456ab073" providerId="ADAL" clId="{FC76EDAA-2C48-458B-AC62-2B34A6E06CEC}" dt="2023-10-19T16:58:18.260" v="757" actId="1076"/>
          <ac:spMkLst>
            <pc:docMk/>
            <pc:sldMk cId="2003155443" sldId="259"/>
            <ac:spMk id="8" creationId="{8E9922E6-A074-68CE-C447-38D63D922ADE}"/>
          </ac:spMkLst>
        </pc:spChg>
        <pc:picChg chg="add mod">
          <ac:chgData name="Alois Klotz" userId="0e7873f3-c968-46a8-ac9c-5d38456ab073" providerId="ADAL" clId="{FC76EDAA-2C48-458B-AC62-2B34A6E06CEC}" dt="2023-10-19T16:58:00.515" v="755" actId="1076"/>
          <ac:picMkLst>
            <pc:docMk/>
            <pc:sldMk cId="2003155443" sldId="259"/>
            <ac:picMk id="7" creationId="{194893B3-A665-40B8-AD9C-3CE5A07BDC40}"/>
          </ac:picMkLst>
        </pc:picChg>
      </pc:sldChg>
      <pc:sldChg chg="addSp modSp mod">
        <pc:chgData name="Alois Klotz" userId="0e7873f3-c968-46a8-ac9c-5d38456ab073" providerId="ADAL" clId="{FC76EDAA-2C48-458B-AC62-2B34A6E06CEC}" dt="2023-10-19T17:32:22.061" v="1082" actId="113"/>
        <pc:sldMkLst>
          <pc:docMk/>
          <pc:sldMk cId="2207998442" sldId="260"/>
        </pc:sldMkLst>
        <pc:spChg chg="mod">
          <ac:chgData name="Alois Klotz" userId="0e7873f3-c968-46a8-ac9c-5d38456ab073" providerId="ADAL" clId="{FC76EDAA-2C48-458B-AC62-2B34A6E06CEC}" dt="2023-10-19T17:04:31.607" v="864" actId="14100"/>
          <ac:spMkLst>
            <pc:docMk/>
            <pc:sldMk cId="2207998442" sldId="260"/>
            <ac:spMk id="2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02:29.083" v="855" actId="1076"/>
          <ac:spMkLst>
            <pc:docMk/>
            <pc:sldMk cId="2207998442" sldId="260"/>
            <ac:spMk id="4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02:30.980" v="856" actId="1076"/>
          <ac:spMkLst>
            <pc:docMk/>
            <pc:sldMk cId="2207998442" sldId="260"/>
            <ac:spMk id="5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32:22.061" v="1082" actId="113"/>
          <ac:spMkLst>
            <pc:docMk/>
            <pc:sldMk cId="2207998442" sldId="260"/>
            <ac:spMk id="6" creationId="{00000000-0000-0000-0000-000000000000}"/>
          </ac:spMkLst>
        </pc:spChg>
        <pc:spChg chg="add mod">
          <ac:chgData name="Alois Klotz" userId="0e7873f3-c968-46a8-ac9c-5d38456ab073" providerId="ADAL" clId="{FC76EDAA-2C48-458B-AC62-2B34A6E06CEC}" dt="2023-10-19T17:04:03.423" v="859" actId="1076"/>
          <ac:spMkLst>
            <pc:docMk/>
            <pc:sldMk cId="2207998442" sldId="260"/>
            <ac:spMk id="8" creationId="{EE8C1F1D-3FE0-6E64-E1CA-2A529689F5EE}"/>
          </ac:spMkLst>
        </pc:spChg>
        <pc:picChg chg="add mod">
          <ac:chgData name="Alois Klotz" userId="0e7873f3-c968-46a8-ac9c-5d38456ab073" providerId="ADAL" clId="{FC76EDAA-2C48-458B-AC62-2B34A6E06CEC}" dt="2023-10-19T17:04:03.423" v="859" actId="1076"/>
          <ac:picMkLst>
            <pc:docMk/>
            <pc:sldMk cId="2207998442" sldId="260"/>
            <ac:picMk id="7" creationId="{CE678F25-D68B-AA0B-59B8-27D85207D1F5}"/>
          </ac:picMkLst>
        </pc:picChg>
      </pc:sldChg>
      <pc:sldChg chg="mod">
        <pc:chgData name="Alois Klotz" userId="0e7873f3-c968-46a8-ac9c-5d38456ab073" providerId="ADAL" clId="{FC76EDAA-2C48-458B-AC62-2B34A6E06CEC}" dt="2023-10-20T08:57:02.581" v="1107" actId="27918"/>
        <pc:sldMkLst>
          <pc:docMk/>
          <pc:sldMk cId="1490284954" sldId="265"/>
        </pc:sldMkLst>
      </pc:sldChg>
      <pc:sldChg chg="modSp mod">
        <pc:chgData name="Alois Klotz" userId="0e7873f3-c968-46a8-ac9c-5d38456ab073" providerId="ADAL" clId="{FC76EDAA-2C48-458B-AC62-2B34A6E06CEC}" dt="2023-10-19T17:30:56.225" v="1077" actId="1076"/>
        <pc:sldMkLst>
          <pc:docMk/>
          <pc:sldMk cId="1680757339" sldId="268"/>
        </pc:sldMkLst>
        <pc:picChg chg="mod">
          <ac:chgData name="Alois Klotz" userId="0e7873f3-c968-46a8-ac9c-5d38456ab073" providerId="ADAL" clId="{FC76EDAA-2C48-458B-AC62-2B34A6E06CEC}" dt="2023-10-19T17:26:38.468" v="1059" actId="14826"/>
          <ac:picMkLst>
            <pc:docMk/>
            <pc:sldMk cId="1680757339" sldId="268"/>
            <ac:picMk id="2" creationId="{00000000-0000-0000-0000-000000000000}"/>
          </ac:picMkLst>
        </pc:picChg>
        <pc:picChg chg="mod">
          <ac:chgData name="Alois Klotz" userId="0e7873f3-c968-46a8-ac9c-5d38456ab073" providerId="ADAL" clId="{FC76EDAA-2C48-458B-AC62-2B34A6E06CEC}" dt="2023-10-19T17:28:39.476" v="1068" actId="14826"/>
          <ac:picMkLst>
            <pc:docMk/>
            <pc:sldMk cId="1680757339" sldId="268"/>
            <ac:picMk id="3" creationId="{00000000-0000-0000-0000-000000000000}"/>
          </ac:picMkLst>
        </pc:picChg>
        <pc:picChg chg="mod">
          <ac:chgData name="Alois Klotz" userId="0e7873f3-c968-46a8-ac9c-5d38456ab073" providerId="ADAL" clId="{FC76EDAA-2C48-458B-AC62-2B34A6E06CEC}" dt="2023-10-19T17:27:57.019" v="1067" actId="1076"/>
          <ac:picMkLst>
            <pc:docMk/>
            <pc:sldMk cId="1680757339" sldId="268"/>
            <ac:picMk id="5" creationId="{00000000-0000-0000-0000-000000000000}"/>
          </ac:picMkLst>
        </pc:picChg>
        <pc:picChg chg="mod">
          <ac:chgData name="Alois Klotz" userId="0e7873f3-c968-46a8-ac9c-5d38456ab073" providerId="ADAL" clId="{FC76EDAA-2C48-458B-AC62-2B34A6E06CEC}" dt="2023-10-19T17:30:43.480" v="1072" actId="1076"/>
          <ac:picMkLst>
            <pc:docMk/>
            <pc:sldMk cId="1680757339" sldId="268"/>
            <ac:picMk id="6" creationId="{00000000-0000-0000-0000-000000000000}"/>
          </ac:picMkLst>
        </pc:picChg>
        <pc:picChg chg="mod">
          <ac:chgData name="Alois Klotz" userId="0e7873f3-c968-46a8-ac9c-5d38456ab073" providerId="ADAL" clId="{FC76EDAA-2C48-458B-AC62-2B34A6E06CEC}" dt="2023-10-19T17:30:56.225" v="1077" actId="1076"/>
          <ac:picMkLst>
            <pc:docMk/>
            <pc:sldMk cId="1680757339" sldId="268"/>
            <ac:picMk id="7" creationId="{00000000-0000-0000-0000-000000000000}"/>
          </ac:picMkLst>
        </pc:picChg>
      </pc:sldChg>
      <pc:sldChg chg="modSp mod modShow">
        <pc:chgData name="Alois Klotz" userId="0e7873f3-c968-46a8-ac9c-5d38456ab073" providerId="ADAL" clId="{FC76EDAA-2C48-458B-AC62-2B34A6E06CEC}" dt="2023-10-20T08:56:12.653" v="1093" actId="729"/>
        <pc:sldMkLst>
          <pc:docMk/>
          <pc:sldMk cId="459396439" sldId="269"/>
        </pc:sldMkLst>
        <pc:spChg chg="mod">
          <ac:chgData name="Alois Klotz" userId="0e7873f3-c968-46a8-ac9c-5d38456ab073" providerId="ADAL" clId="{FC76EDAA-2C48-458B-AC62-2B34A6E06CEC}" dt="2023-10-19T17:21:52.674" v="1052" actId="114"/>
          <ac:spMkLst>
            <pc:docMk/>
            <pc:sldMk cId="459396439" sldId="269"/>
            <ac:spMk id="3" creationId="{00000000-0000-0000-0000-000000000000}"/>
          </ac:spMkLst>
        </pc:spChg>
      </pc:sldChg>
      <pc:sldChg chg="modSp mod modShow">
        <pc:chgData name="Alois Klotz" userId="0e7873f3-c968-46a8-ac9c-5d38456ab073" providerId="ADAL" clId="{FC76EDAA-2C48-458B-AC62-2B34A6E06CEC}" dt="2023-10-20T08:56:24.717" v="1094" actId="729"/>
        <pc:sldMkLst>
          <pc:docMk/>
          <pc:sldMk cId="2347023324" sldId="270"/>
        </pc:sldMkLst>
        <pc:spChg chg="mod">
          <ac:chgData name="Alois Klotz" userId="0e7873f3-c968-46a8-ac9c-5d38456ab073" providerId="ADAL" clId="{FC76EDAA-2C48-458B-AC62-2B34A6E06CEC}" dt="2023-10-20T06:26:43.753" v="1091" actId="20577"/>
          <ac:spMkLst>
            <pc:docMk/>
            <pc:sldMk cId="2347023324" sldId="270"/>
            <ac:spMk id="3" creationId="{00000000-0000-0000-0000-000000000000}"/>
          </ac:spMkLst>
        </pc:spChg>
      </pc:sldChg>
      <pc:sldChg chg="modSp mod">
        <pc:chgData name="Alois Klotz" userId="0e7873f3-c968-46a8-ac9c-5d38456ab073" providerId="ADAL" clId="{FC76EDAA-2C48-458B-AC62-2B34A6E06CEC}" dt="2023-10-20T06:25:18.561" v="1086" actId="20577"/>
        <pc:sldMkLst>
          <pc:docMk/>
          <pc:sldMk cId="2693207584" sldId="271"/>
        </pc:sldMkLst>
        <pc:spChg chg="mod">
          <ac:chgData name="Alois Klotz" userId="0e7873f3-c968-46a8-ac9c-5d38456ab073" providerId="ADAL" clId="{FC76EDAA-2C48-458B-AC62-2B34A6E06CEC}" dt="2023-10-20T06:25:18.561" v="1086" actId="20577"/>
          <ac:spMkLst>
            <pc:docMk/>
            <pc:sldMk cId="2693207584" sldId="271"/>
            <ac:spMk id="3" creationId="{00000000-0000-0000-0000-000000000000}"/>
          </ac:spMkLst>
        </pc:spChg>
      </pc:sldChg>
      <pc:sldChg chg="modSp mod">
        <pc:chgData name="Alois Klotz" userId="0e7873f3-c968-46a8-ac9c-5d38456ab073" providerId="ADAL" clId="{FC76EDAA-2C48-458B-AC62-2B34A6E06CEC}" dt="2023-10-20T08:56:44.502" v="1104" actId="20577"/>
        <pc:sldMkLst>
          <pc:docMk/>
          <pc:sldMk cId="258003410" sldId="272"/>
        </pc:sldMkLst>
        <pc:spChg chg="mod">
          <ac:chgData name="Alois Klotz" userId="0e7873f3-c968-46a8-ac9c-5d38456ab073" providerId="ADAL" clId="{FC76EDAA-2C48-458B-AC62-2B34A6E06CEC}" dt="2023-10-20T08:56:44.502" v="1104" actId="20577"/>
          <ac:spMkLst>
            <pc:docMk/>
            <pc:sldMk cId="258003410" sldId="272"/>
            <ac:spMk id="3" creationId="{00000000-0000-0000-0000-000000000000}"/>
          </ac:spMkLst>
        </pc:spChg>
      </pc:sldChg>
      <pc:sldChg chg="modSp mod">
        <pc:chgData name="Alois Klotz" userId="0e7873f3-c968-46a8-ac9c-5d38456ab073" providerId="ADAL" clId="{FC76EDAA-2C48-458B-AC62-2B34A6E06CEC}" dt="2023-10-19T16:35:50.883" v="411" actId="20577"/>
        <pc:sldMkLst>
          <pc:docMk/>
          <pc:sldMk cId="840083443" sldId="273"/>
        </pc:sldMkLst>
        <pc:spChg chg="mod">
          <ac:chgData name="Alois Klotz" userId="0e7873f3-c968-46a8-ac9c-5d38456ab073" providerId="ADAL" clId="{FC76EDAA-2C48-458B-AC62-2B34A6E06CEC}" dt="2023-10-19T16:35:50.883" v="411" actId="20577"/>
          <ac:spMkLst>
            <pc:docMk/>
            <pc:sldMk cId="840083443" sldId="273"/>
            <ac:spMk id="3" creationId="{00000000-0000-0000-0000-000000000000}"/>
          </ac:spMkLst>
        </pc:spChg>
      </pc:sldChg>
      <pc:sldChg chg="addSp delSp modSp mod modNotesTx">
        <pc:chgData name="Alois Klotz" userId="0e7873f3-c968-46a8-ac9c-5d38456ab073" providerId="ADAL" clId="{FC76EDAA-2C48-458B-AC62-2B34A6E06CEC}" dt="2023-10-19T17:31:39.103" v="1080" actId="6549"/>
        <pc:sldMkLst>
          <pc:docMk/>
          <pc:sldMk cId="3421484858" sldId="275"/>
        </pc:sldMkLst>
        <pc:spChg chg="mod">
          <ac:chgData name="Alois Klotz" userId="0e7873f3-c968-46a8-ac9c-5d38456ab073" providerId="ADAL" clId="{FC76EDAA-2C48-458B-AC62-2B34A6E06CEC}" dt="2023-10-19T17:19:06.546" v="1021" actId="27636"/>
          <ac:spMkLst>
            <pc:docMk/>
            <pc:sldMk cId="3421484858" sldId="275"/>
            <ac:spMk id="3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6:39:25.591" v="590" actId="14100"/>
          <ac:spMkLst>
            <pc:docMk/>
            <pc:sldMk cId="3421484858" sldId="275"/>
            <ac:spMk id="4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6:41:36.747" v="628" actId="1076"/>
          <ac:spMkLst>
            <pc:docMk/>
            <pc:sldMk cId="3421484858" sldId="275"/>
            <ac:spMk id="5" creationId="{00000000-0000-0000-0000-000000000000}"/>
          </ac:spMkLst>
        </pc:spChg>
        <pc:spChg chg="add del mod">
          <ac:chgData name="Alois Klotz" userId="0e7873f3-c968-46a8-ac9c-5d38456ab073" providerId="ADAL" clId="{FC76EDAA-2C48-458B-AC62-2B34A6E06CEC}" dt="2023-10-19T16:41:25.332" v="615" actId="478"/>
          <ac:spMkLst>
            <pc:docMk/>
            <pc:sldMk cId="3421484858" sldId="275"/>
            <ac:spMk id="12" creationId="{68F1C716-00FB-436C-F5A5-6EA3E3F63C4A}"/>
          </ac:spMkLst>
        </pc:spChg>
        <pc:spChg chg="add del mod">
          <ac:chgData name="Alois Klotz" userId="0e7873f3-c968-46a8-ac9c-5d38456ab073" providerId="ADAL" clId="{FC76EDAA-2C48-458B-AC62-2B34A6E06CEC}" dt="2023-10-19T16:42:20.662" v="630" actId="478"/>
          <ac:spMkLst>
            <pc:docMk/>
            <pc:sldMk cId="3421484858" sldId="275"/>
            <ac:spMk id="15" creationId="{606F6DF8-DF12-2717-C7C5-E5EAA5942A62}"/>
          </ac:spMkLst>
        </pc:spChg>
        <pc:spChg chg="add del mod">
          <ac:chgData name="Alois Klotz" userId="0e7873f3-c968-46a8-ac9c-5d38456ab073" providerId="ADAL" clId="{FC76EDAA-2C48-458B-AC62-2B34A6E06CEC}" dt="2023-10-19T16:42:46.303" v="632" actId="478"/>
          <ac:spMkLst>
            <pc:docMk/>
            <pc:sldMk cId="3421484858" sldId="275"/>
            <ac:spMk id="18" creationId="{69BF44F5-8D77-CEB5-8BD1-A50767CF5C18}"/>
          </ac:spMkLst>
        </pc:spChg>
        <pc:picChg chg="add del mod">
          <ac:chgData name="Alois Klotz" userId="0e7873f3-c968-46a8-ac9c-5d38456ab073" providerId="ADAL" clId="{FC76EDAA-2C48-458B-AC62-2B34A6E06CEC}" dt="2023-10-19T16:39:20.361" v="588" actId="478"/>
          <ac:picMkLst>
            <pc:docMk/>
            <pc:sldMk cId="3421484858" sldId="275"/>
            <ac:picMk id="7" creationId="{1D4F4DE0-F947-E5FC-ED6F-0C7877B0CB29}"/>
          </ac:picMkLst>
        </pc:picChg>
        <pc:picChg chg="add del mod">
          <ac:chgData name="Alois Klotz" userId="0e7873f3-c968-46a8-ac9c-5d38456ab073" providerId="ADAL" clId="{FC76EDAA-2C48-458B-AC62-2B34A6E06CEC}" dt="2023-10-19T16:41:04.836" v="610" actId="478"/>
          <ac:picMkLst>
            <pc:docMk/>
            <pc:sldMk cId="3421484858" sldId="275"/>
            <ac:picMk id="9" creationId="{4232E984-0B84-5D32-68A3-BBF5FF4A37CD}"/>
          </ac:picMkLst>
        </pc:picChg>
        <pc:picChg chg="add del mod">
          <ac:chgData name="Alois Klotz" userId="0e7873f3-c968-46a8-ac9c-5d38456ab073" providerId="ADAL" clId="{FC76EDAA-2C48-458B-AC62-2B34A6E06CEC}" dt="2023-10-19T16:41:26.909" v="616" actId="478"/>
          <ac:picMkLst>
            <pc:docMk/>
            <pc:sldMk cId="3421484858" sldId="275"/>
            <ac:picMk id="11" creationId="{080CD71F-8CAE-D9FF-14E7-049749E79C27}"/>
          </ac:picMkLst>
        </pc:picChg>
        <pc:picChg chg="add del mod">
          <ac:chgData name="Alois Klotz" userId="0e7873f3-c968-46a8-ac9c-5d38456ab073" providerId="ADAL" clId="{FC76EDAA-2C48-458B-AC62-2B34A6E06CEC}" dt="2023-10-19T16:42:20.662" v="630" actId="478"/>
          <ac:picMkLst>
            <pc:docMk/>
            <pc:sldMk cId="3421484858" sldId="275"/>
            <ac:picMk id="14" creationId="{BF8C6A9E-8674-4041-C9CD-0B29AFEF2A80}"/>
          </ac:picMkLst>
        </pc:picChg>
        <pc:picChg chg="add del mod">
          <ac:chgData name="Alois Klotz" userId="0e7873f3-c968-46a8-ac9c-5d38456ab073" providerId="ADAL" clId="{FC76EDAA-2C48-458B-AC62-2B34A6E06CEC}" dt="2023-10-19T16:42:46.303" v="632" actId="478"/>
          <ac:picMkLst>
            <pc:docMk/>
            <pc:sldMk cId="3421484858" sldId="275"/>
            <ac:picMk id="17" creationId="{96652C7F-C81B-A034-82A8-DEBBC26C29EB}"/>
          </ac:picMkLst>
        </pc:picChg>
        <pc:picChg chg="add mod">
          <ac:chgData name="Alois Klotz" userId="0e7873f3-c968-46a8-ac9c-5d38456ab073" providerId="ADAL" clId="{FC76EDAA-2C48-458B-AC62-2B34A6E06CEC}" dt="2023-10-19T16:43:36.111" v="639" actId="1076"/>
          <ac:picMkLst>
            <pc:docMk/>
            <pc:sldMk cId="3421484858" sldId="275"/>
            <ac:picMk id="20" creationId="{65CE824E-51E6-E649-7856-E2F5649354DC}"/>
          </ac:picMkLst>
        </pc:picChg>
      </pc:sldChg>
      <pc:sldChg chg="addSp delSp modSp mod ord">
        <pc:chgData name="Alois Klotz" userId="0e7873f3-c968-46a8-ac9c-5d38456ab073" providerId="ADAL" clId="{FC76EDAA-2C48-458B-AC62-2B34A6E06CEC}" dt="2023-10-19T17:32:36.950" v="1084" actId="113"/>
        <pc:sldMkLst>
          <pc:docMk/>
          <pc:sldMk cId="1402342901" sldId="276"/>
        </pc:sldMkLst>
        <pc:spChg chg="mod">
          <ac:chgData name="Alois Klotz" userId="0e7873f3-c968-46a8-ac9c-5d38456ab073" providerId="ADAL" clId="{FC76EDAA-2C48-458B-AC62-2B34A6E06CEC}" dt="2023-10-19T17:11:51.431" v="929" actId="20577"/>
          <ac:spMkLst>
            <pc:docMk/>
            <pc:sldMk cId="1402342901" sldId="276"/>
            <ac:spMk id="2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4:45.202" v="972" actId="14100"/>
          <ac:spMkLst>
            <pc:docMk/>
            <pc:sldMk cId="1402342901" sldId="276"/>
            <ac:spMk id="4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4:47.139" v="973" actId="1076"/>
          <ac:spMkLst>
            <pc:docMk/>
            <pc:sldMk cId="1402342901" sldId="276"/>
            <ac:spMk id="5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32:36.950" v="1084" actId="113"/>
          <ac:spMkLst>
            <pc:docMk/>
            <pc:sldMk cId="1402342901" sldId="276"/>
            <ac:spMk id="6" creationId="{00000000-0000-0000-0000-000000000000}"/>
          </ac:spMkLst>
        </pc:spChg>
        <pc:spChg chg="add mod">
          <ac:chgData name="Alois Klotz" userId="0e7873f3-c968-46a8-ac9c-5d38456ab073" providerId="ADAL" clId="{FC76EDAA-2C48-458B-AC62-2B34A6E06CEC}" dt="2023-10-19T17:21:01.606" v="1032" actId="1076"/>
          <ac:spMkLst>
            <pc:docMk/>
            <pc:sldMk cId="1402342901" sldId="276"/>
            <ac:spMk id="10" creationId="{EE970F7C-10D5-3BC0-18B3-BD5F843BD37F}"/>
          </ac:spMkLst>
        </pc:spChg>
        <pc:picChg chg="add del mod">
          <ac:chgData name="Alois Klotz" userId="0e7873f3-c968-46a8-ac9c-5d38456ab073" providerId="ADAL" clId="{FC76EDAA-2C48-458B-AC62-2B34A6E06CEC}" dt="2023-10-19T17:15:10.844" v="975" actId="478"/>
          <ac:picMkLst>
            <pc:docMk/>
            <pc:sldMk cId="1402342901" sldId="276"/>
            <ac:picMk id="7" creationId="{76452C48-7E81-597E-85A5-AD589E655FF1}"/>
          </ac:picMkLst>
        </pc:picChg>
        <pc:picChg chg="add mod">
          <ac:chgData name="Alois Klotz" userId="0e7873f3-c968-46a8-ac9c-5d38456ab073" providerId="ADAL" clId="{FC76EDAA-2C48-458B-AC62-2B34A6E06CEC}" dt="2023-10-19T17:16:24.502" v="994" actId="14100"/>
          <ac:picMkLst>
            <pc:docMk/>
            <pc:sldMk cId="1402342901" sldId="276"/>
            <ac:picMk id="9" creationId="{3F9BEDE1-AC7A-2DC8-A201-3797AA7D34EB}"/>
          </ac:picMkLst>
        </pc:picChg>
      </pc:sldChg>
      <pc:sldChg chg="addSp modSp mod">
        <pc:chgData name="Alois Klotz" userId="0e7873f3-c968-46a8-ac9c-5d38456ab073" providerId="ADAL" clId="{FC76EDAA-2C48-458B-AC62-2B34A6E06CEC}" dt="2023-10-19T17:32:27.254" v="1083" actId="113"/>
        <pc:sldMkLst>
          <pc:docMk/>
          <pc:sldMk cId="39737836" sldId="277"/>
        </pc:sldMkLst>
        <pc:spChg chg="mod">
          <ac:chgData name="Alois Klotz" userId="0e7873f3-c968-46a8-ac9c-5d38456ab073" providerId="ADAL" clId="{FC76EDAA-2C48-458B-AC62-2B34A6E06CEC}" dt="2023-10-19T17:12:17.597" v="939" actId="1076"/>
          <ac:spMkLst>
            <pc:docMk/>
            <pc:sldMk cId="39737836" sldId="277"/>
            <ac:spMk id="2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1:02.091" v="913" actId="14100"/>
          <ac:spMkLst>
            <pc:docMk/>
            <pc:sldMk cId="39737836" sldId="277"/>
            <ac:spMk id="4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11:06.475" v="915" actId="1076"/>
          <ac:spMkLst>
            <pc:docMk/>
            <pc:sldMk cId="39737836" sldId="277"/>
            <ac:spMk id="5" creationId="{00000000-0000-0000-0000-000000000000}"/>
          </ac:spMkLst>
        </pc:spChg>
        <pc:spChg chg="mod">
          <ac:chgData name="Alois Klotz" userId="0e7873f3-c968-46a8-ac9c-5d38456ab073" providerId="ADAL" clId="{FC76EDAA-2C48-458B-AC62-2B34A6E06CEC}" dt="2023-10-19T17:32:27.254" v="1083" actId="113"/>
          <ac:spMkLst>
            <pc:docMk/>
            <pc:sldMk cId="39737836" sldId="277"/>
            <ac:spMk id="6" creationId="{00000000-0000-0000-0000-000000000000}"/>
          </ac:spMkLst>
        </pc:spChg>
        <pc:spChg chg="add mod">
          <ac:chgData name="Alois Klotz" userId="0e7873f3-c968-46a8-ac9c-5d38456ab073" providerId="ADAL" clId="{FC76EDAA-2C48-458B-AC62-2B34A6E06CEC}" dt="2023-10-19T17:11:22.060" v="922" actId="1076"/>
          <ac:spMkLst>
            <pc:docMk/>
            <pc:sldMk cId="39737836" sldId="277"/>
            <ac:spMk id="8" creationId="{872E090B-A9CC-3C0E-978E-0D2768298D2D}"/>
          </ac:spMkLst>
        </pc:spChg>
        <pc:picChg chg="add mod">
          <ac:chgData name="Alois Klotz" userId="0e7873f3-c968-46a8-ac9c-5d38456ab073" providerId="ADAL" clId="{FC76EDAA-2C48-458B-AC62-2B34A6E06CEC}" dt="2023-10-19T17:11:18.525" v="921" actId="1076"/>
          <ac:picMkLst>
            <pc:docMk/>
            <pc:sldMk cId="39737836" sldId="277"/>
            <ac:picMk id="7" creationId="{03A33126-EACB-A476-CE70-6DC319C2454D}"/>
          </ac:picMkLst>
        </pc:picChg>
      </pc:sldChg>
      <pc:sldChg chg="add">
        <pc:chgData name="Alois Klotz" userId="0e7873f3-c968-46a8-ac9c-5d38456ab073" providerId="ADAL" clId="{FC76EDAA-2C48-458B-AC62-2B34A6E06CEC}" dt="2023-10-20T08:55:49.780" v="1092"/>
        <pc:sldMkLst>
          <pc:docMk/>
          <pc:sldMk cId="2475965817" sldId="27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Ausdehnung in km²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Sahara</c:v>
                </c:pt>
                <c:pt idx="1">
                  <c:v>Atacama</c:v>
                </c:pt>
                <c:pt idx="2">
                  <c:v>Namib</c:v>
                </c:pt>
                <c:pt idx="3">
                  <c:v>Gobi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9000000</c:v>
                </c:pt>
                <c:pt idx="1">
                  <c:v>140000</c:v>
                </c:pt>
                <c:pt idx="2">
                  <c:v>81000</c:v>
                </c:pt>
                <c:pt idx="3">
                  <c:v>2350000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C-4F53-890C-666B5D3EF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30368"/>
        <c:axId val="5531904"/>
      </c:barChart>
      <c:catAx>
        <c:axId val="553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31904"/>
        <c:crosses val="autoZero"/>
        <c:auto val="1"/>
        <c:lblAlgn val="ctr"/>
        <c:lblOffset val="100"/>
        <c:noMultiLvlLbl val="0"/>
      </c:catAx>
      <c:valAx>
        <c:axId val="553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53036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3D2D4-B9E9-451D-9A88-0A6E01EE0AEA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DF06-040A-465C-85C2-C7AC16BE18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091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0782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Ersetze</a:t>
            </a:r>
            <a:r>
              <a:rPr lang="de-AT" baseline="0" dirty="0"/>
              <a:t> das Wort Wüste1 mit </a:t>
            </a:r>
            <a:r>
              <a:rPr lang="de-AT" b="1" baseline="0" dirty="0"/>
              <a:t>Sahara</a:t>
            </a:r>
            <a:r>
              <a:rPr lang="de-AT" baseline="0" dirty="0"/>
              <a:t>, Wüste2 mit </a:t>
            </a:r>
            <a:r>
              <a:rPr lang="de-AT" b="1" baseline="0" dirty="0"/>
              <a:t>Gobi</a:t>
            </a:r>
            <a:r>
              <a:rPr lang="de-AT" baseline="0" dirty="0"/>
              <a:t>, Wüste3 mit </a:t>
            </a:r>
            <a:r>
              <a:rPr lang="de-AT" b="1" baseline="0" dirty="0" err="1"/>
              <a:t>Atacama</a:t>
            </a:r>
            <a:r>
              <a:rPr lang="de-AT" baseline="0" dirty="0"/>
              <a:t>, Wüste4 mit </a:t>
            </a:r>
            <a:r>
              <a:rPr lang="de-AT" b="1" baseline="0" dirty="0" err="1"/>
              <a:t>Namib</a:t>
            </a:r>
            <a:endParaRPr lang="de-AT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532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Wüstenarten sind: Sandwüste (Erg),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Wüstenarten sind: Sandwüste (Erg),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Wüstenarten sind: Sandwüste (Erg),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Wüstenarten sind: Sandwüste (Erg), Felswüste, Kieswüste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4488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Finde</a:t>
            </a:r>
            <a:r>
              <a:rPr lang="de-AT" baseline="0" dirty="0"/>
              <a:t> die Daten aus dem Internet. Die Größe der Wüsten sind ungefähre Angaben! Gib in der Internetsuche zum Beispiel ein: Wüste Gobi Größe</a:t>
            </a:r>
          </a:p>
          <a:p>
            <a:r>
              <a:rPr lang="de-AT" dirty="0"/>
              <a:t>Ändere die Daten</a:t>
            </a:r>
            <a:r>
              <a:rPr lang="de-AT" baseline="0" dirty="0"/>
              <a:t> (Fläche</a:t>
            </a:r>
            <a:r>
              <a:rPr lang="de-AT" dirty="0"/>
              <a:t>n in km²) im</a:t>
            </a:r>
            <a:r>
              <a:rPr lang="de-AT" baseline="0" dirty="0"/>
              <a:t> Diagramm: </a:t>
            </a:r>
          </a:p>
          <a:p>
            <a:r>
              <a:rPr lang="de-AT" baseline="0" dirty="0"/>
              <a:t>Klicke auf das Diagramm, wähle in der Registerkarte Entwurf </a:t>
            </a:r>
            <a:r>
              <a:rPr lang="de-AT" b="1" i="1" baseline="0" dirty="0"/>
              <a:t>Daten bearbeiten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4434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Animiere alle Fotos</a:t>
            </a:r>
            <a:r>
              <a:rPr lang="de-AT" baseline="0" dirty="0"/>
              <a:t> in der richtigen Reihenfolge (zuerst die unten liegenden):</a:t>
            </a:r>
          </a:p>
          <a:p>
            <a:r>
              <a:rPr lang="de-AT" dirty="0"/>
              <a:t>Foto anklicken,</a:t>
            </a:r>
            <a:r>
              <a:rPr lang="de-AT" baseline="0" dirty="0"/>
              <a:t> </a:t>
            </a:r>
            <a:r>
              <a:rPr lang="de-AT" dirty="0"/>
              <a:t>Register Animation:</a:t>
            </a:r>
            <a:r>
              <a:rPr lang="de-AT" baseline="0" dirty="0"/>
              <a:t> wähle einen Effekt, dann in der Gruppe Anzeigedauer bei Start: Nach Vorherigen</a:t>
            </a:r>
          </a:p>
          <a:p>
            <a:endParaRPr lang="de-AT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baseline="0" dirty="0"/>
              <a:t>Bilder von: </a:t>
            </a:r>
            <a:r>
              <a:rPr lang="de-AT" b="0" dirty="0"/>
              <a:t>David Stanley (Sahara), Matt </a:t>
            </a:r>
            <a:r>
              <a:rPr lang="de-AT" b="0" dirty="0" err="1"/>
              <a:t>Spurr</a:t>
            </a:r>
            <a:r>
              <a:rPr lang="de-AT" b="0" dirty="0"/>
              <a:t> (Kamel), </a:t>
            </a:r>
            <a:r>
              <a:rPr lang="de-AT" b="0" dirty="0" err="1"/>
              <a:t>ana_ge</a:t>
            </a:r>
            <a:r>
              <a:rPr lang="de-AT" b="0" baseline="0" dirty="0"/>
              <a:t> (</a:t>
            </a:r>
            <a:r>
              <a:rPr lang="de-AT" b="0" baseline="0" dirty="0" err="1"/>
              <a:t>Atacama</a:t>
            </a:r>
            <a:r>
              <a:rPr lang="de-AT" b="0" baseline="0" dirty="0"/>
              <a:t>), </a:t>
            </a:r>
            <a:r>
              <a:rPr lang="de-AT" b="0" dirty="0" err="1"/>
              <a:t>sntgmdm</a:t>
            </a:r>
            <a:r>
              <a:rPr lang="de-AT" b="0" dirty="0"/>
              <a:t> (</a:t>
            </a:r>
            <a:r>
              <a:rPr lang="de-AT" b="0" dirty="0" err="1"/>
              <a:t>Namib</a:t>
            </a:r>
            <a:r>
              <a:rPr lang="de-AT" b="0" dirty="0"/>
              <a:t>), John Yavuz Can (Sahara, Geländewagen)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b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b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b="0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8B555-1C41-4EB0-B5ED-FBF3C0AC778D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4632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430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05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13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533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113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976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167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794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272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022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7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713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806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9A9CF-ABB2-4FEE-8ED7-269E444268F6}" type="datetimeFigureOut">
              <a:rPr lang="de-AT" smtClean="0"/>
              <a:t>20.10.2023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E5B68-CB7B-45C5-9011-4DBA47F5AA0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243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ixnio.com/de/landschaften/wusten/berg-gipfel-natur-sand-wuest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de/photo/163115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-geography.org/af/Geography/Africa/Egypt/Pictures/Siwa/Siwa_Oasis_-_Ruins_of_Shali_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derussell/446995073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davidberkowitz/6248586479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obulix/6414202821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kamel-trampeltier-w%C3%BCste-sand-4320/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9.jpg"/><Relationship Id="rId12" Type="http://schemas.openxmlformats.org/officeDocument/2006/relationships/hyperlink" Target="https://pixabay.com/de/namibia-wolwedans-namib-rand-w%C3%BCste-646897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exels.com/de/foto/sand-wuste-heiss-fussspuren-33147/" TargetMode="External"/><Relationship Id="rId11" Type="http://schemas.openxmlformats.org/officeDocument/2006/relationships/image" Target="../media/image11.jpg"/><Relationship Id="rId5" Type="http://schemas.openxmlformats.org/officeDocument/2006/relationships/image" Target="../media/image8.jpeg"/><Relationship Id="rId10" Type="http://schemas.openxmlformats.org/officeDocument/2006/relationships/hyperlink" Target="https://pixabay.com/de/namibia-reise-afrika-tiere-wildnis-1057543/" TargetMode="External"/><Relationship Id="rId4" Type="http://schemas.openxmlformats.org/officeDocument/2006/relationships/hyperlink" Target="https://pxhere.com/de/photo/1130379" TargetMode="External"/><Relationship Id="rId9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Atacam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7504" y="2996952"/>
            <a:ext cx="7772400" cy="1470025"/>
          </a:xfrm>
        </p:spPr>
        <p:txBody>
          <a:bodyPr/>
          <a:lstStyle/>
          <a:p>
            <a:r>
              <a:rPr lang="de-AT" dirty="0"/>
              <a:t> Wüsten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14795" y="5157192"/>
            <a:ext cx="6400800" cy="369332"/>
          </a:xfrm>
        </p:spPr>
        <p:txBody>
          <a:bodyPr>
            <a:normAutofit/>
          </a:bodyPr>
          <a:lstStyle/>
          <a:p>
            <a:r>
              <a:rPr lang="de-AT" sz="1800" dirty="0"/>
              <a:t>Easy4me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A29FA92-C3A0-4859-9649-32F7B721D795}"/>
              </a:ext>
            </a:extLst>
          </p:cNvPr>
          <p:cNvSpPr txBox="1"/>
          <p:nvPr/>
        </p:nvSpPr>
        <p:spPr>
          <a:xfrm>
            <a:off x="948129" y="6189712"/>
            <a:ext cx="6800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Bei allen Folien findet sich in den Notizen eine Anleitung.</a:t>
            </a:r>
            <a:endParaRPr lang="de-AT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1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Wüsten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3933056"/>
            <a:ext cx="7499176" cy="2520280"/>
          </a:xfrm>
        </p:spPr>
        <p:txBody>
          <a:bodyPr>
            <a:normAutofit fontScale="85000" lnSpcReduction="20000"/>
          </a:bodyPr>
          <a:lstStyle/>
          <a:p>
            <a:r>
              <a:rPr lang="de-AT" dirty="0"/>
              <a:t>Sahara</a:t>
            </a:r>
          </a:p>
          <a:p>
            <a:r>
              <a:rPr lang="de-AT" dirty="0"/>
              <a:t>Gobi</a:t>
            </a:r>
          </a:p>
          <a:p>
            <a:r>
              <a:rPr lang="de-AT" dirty="0"/>
              <a:t>Atacama</a:t>
            </a:r>
          </a:p>
          <a:p>
            <a:r>
              <a:rPr lang="de-AT" dirty="0"/>
              <a:t>Namib</a:t>
            </a:r>
          </a:p>
          <a:p>
            <a:r>
              <a:rPr lang="de-AT" dirty="0"/>
              <a:t>…</a:t>
            </a:r>
          </a:p>
          <a:p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 rot="20387706">
            <a:off x="3857489" y="2329011"/>
            <a:ext cx="3487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Füge hier das Bild einer Wüste ein.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de-AT" dirty="0" err="1">
                <a:solidFill>
                  <a:schemeClr val="accent1">
                    <a:lumMod val="50000"/>
                  </a:schemeClr>
                </a:solidFill>
              </a:rPr>
              <a:t>infügen</a:t>
            </a:r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 &gt; Bilder  &gt; Onlinebilder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de-AT" dirty="0" err="1">
                <a:solidFill>
                  <a:schemeClr val="accent1">
                    <a:lumMod val="50000"/>
                  </a:schemeClr>
                </a:solidFill>
              </a:rPr>
              <a:t>ls</a:t>
            </a:r>
            <a:r>
              <a:rPr lang="de-AT" dirty="0">
                <a:solidFill>
                  <a:schemeClr val="accent1">
                    <a:lumMod val="50000"/>
                  </a:schemeClr>
                </a:solidFill>
              </a:rPr>
              <a:t> Suchbegriff verwende </a:t>
            </a:r>
            <a:r>
              <a:rPr lang="de-AT" b="1" i="1" dirty="0">
                <a:solidFill>
                  <a:schemeClr val="accent1">
                    <a:lumMod val="50000"/>
                  </a:schemeClr>
                </a:solidFill>
              </a:rPr>
              <a:t>Wüste</a:t>
            </a:r>
          </a:p>
        </p:txBody>
      </p:sp>
      <p:sp>
        <p:nvSpPr>
          <p:cNvPr id="6" name="Rechteck 5"/>
          <p:cNvSpPr/>
          <p:nvPr/>
        </p:nvSpPr>
        <p:spPr>
          <a:xfrm>
            <a:off x="3149080" y="1631231"/>
            <a:ext cx="4248472" cy="2088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Grafik 9" descr="Ein Bild, das draußen, Natur, Himmel, Gebirgszug enthält.">
            <a:extLst>
              <a:ext uri="{FF2B5EF4-FFF2-40B4-BE49-F238E27FC236}">
                <a16:creationId xmlns:a16="http://schemas.microsoft.com/office/drawing/2014/main" id="{BD76137D-D3C3-914C-5693-CCB1051EB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87824" y="1417638"/>
            <a:ext cx="457098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9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Sahara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dirty="0"/>
              <a:t>Kontinent</a:t>
            </a:r>
            <a:r>
              <a:rPr lang="de-AT" dirty="0"/>
              <a:t>: Afrika</a:t>
            </a:r>
          </a:p>
          <a:p>
            <a:r>
              <a:rPr lang="de-AT" b="1" dirty="0"/>
              <a:t>Anteil an der Sahara</a:t>
            </a:r>
            <a:r>
              <a:rPr lang="de-AT" dirty="0"/>
              <a:t>: Ägypten, Algerien, Marokko, Tunesien, Libyen, Mauretanien, Mali, Tschad, Sudan</a:t>
            </a:r>
          </a:p>
          <a:p>
            <a:r>
              <a:rPr lang="de-AT" b="1" dirty="0"/>
              <a:t>Ausdehnung</a:t>
            </a:r>
            <a:r>
              <a:rPr lang="de-AT" dirty="0"/>
              <a:t>: 9 000 000 km²</a:t>
            </a:r>
          </a:p>
          <a:p>
            <a:r>
              <a:rPr lang="de-AT" b="1" dirty="0"/>
              <a:t>Wüstenarten</a:t>
            </a:r>
            <a:r>
              <a:rPr lang="de-AT" dirty="0"/>
              <a:t>: Sandwüste, Felswüste, Kieswüste</a:t>
            </a:r>
          </a:p>
        </p:txBody>
      </p:sp>
    </p:spTree>
    <p:extLst>
      <p:ext uri="{BB962C8B-B14F-4D97-AF65-F5344CB8AC3E}">
        <p14:creationId xmlns:p14="http://schemas.microsoft.com/office/powerpoint/2010/main" val="22445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Gobi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 Asien</a:t>
            </a:r>
          </a:p>
          <a:p>
            <a:r>
              <a:rPr lang="de-AT" dirty="0"/>
              <a:t>Anteil an der Wüste Gobi: Mongolei, China</a:t>
            </a:r>
          </a:p>
          <a:p>
            <a:r>
              <a:rPr lang="de-AT" dirty="0"/>
              <a:t>Ausdehnung: 2 350 000 km²</a:t>
            </a:r>
          </a:p>
          <a:p>
            <a:r>
              <a:rPr lang="de-AT" dirty="0"/>
              <a:t>Wüstenart: Sandwüste, Felswüste, Kieswüste</a:t>
            </a:r>
          </a:p>
        </p:txBody>
      </p:sp>
    </p:spTree>
    <p:extLst>
      <p:ext uri="{BB962C8B-B14F-4D97-AF65-F5344CB8AC3E}">
        <p14:creationId xmlns:p14="http://schemas.microsoft.com/office/powerpoint/2010/main" val="269320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Atacama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 Südamerika</a:t>
            </a:r>
          </a:p>
          <a:p>
            <a:r>
              <a:rPr lang="de-AT" dirty="0"/>
              <a:t>Anteil an der Wüste Atacama: Chile, Peru, Bolivien, Argentinien</a:t>
            </a:r>
          </a:p>
          <a:p>
            <a:r>
              <a:rPr lang="de-AT" dirty="0"/>
              <a:t>Ausdehnung: 140 000 km²</a:t>
            </a:r>
          </a:p>
          <a:p>
            <a:r>
              <a:rPr lang="de-AT" dirty="0"/>
              <a:t>Wüstenart: Sandwüste, Felswüste, Kieswüste</a:t>
            </a:r>
          </a:p>
        </p:txBody>
      </p:sp>
    </p:spTree>
    <p:extLst>
      <p:ext uri="{BB962C8B-B14F-4D97-AF65-F5344CB8AC3E}">
        <p14:creationId xmlns:p14="http://schemas.microsoft.com/office/powerpoint/2010/main" val="25800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Namib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Kontinent: Afrika</a:t>
            </a:r>
          </a:p>
          <a:p>
            <a:r>
              <a:rPr lang="de-AT" dirty="0"/>
              <a:t>Anteil an der Wüste Namib: </a:t>
            </a:r>
          </a:p>
          <a:p>
            <a:r>
              <a:rPr lang="de-AT" dirty="0"/>
              <a:t>Ausdehnung: 81 000 km²</a:t>
            </a:r>
          </a:p>
          <a:p>
            <a:r>
              <a:rPr lang="de-AT" dirty="0"/>
              <a:t>Wüstenart: Felswüste, Sandwüste</a:t>
            </a:r>
          </a:p>
        </p:txBody>
      </p:sp>
    </p:spTree>
    <p:extLst>
      <p:ext uri="{BB962C8B-B14F-4D97-AF65-F5344CB8AC3E}">
        <p14:creationId xmlns:p14="http://schemas.microsoft.com/office/powerpoint/2010/main" val="84008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Oasen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 fontScale="92500" lnSpcReduction="20000"/>
          </a:bodyPr>
          <a:lstStyle/>
          <a:p>
            <a:r>
              <a:rPr lang="de-AT" b="1" dirty="0"/>
              <a:t>Pflanzen</a:t>
            </a:r>
            <a:r>
              <a:rPr lang="de-AT" dirty="0"/>
              <a:t>: Weizen, Gerste, verschiedene Gemüsearten, Reis, Baumkulturen, Dattelpalmen</a:t>
            </a:r>
          </a:p>
          <a:p>
            <a:r>
              <a:rPr lang="de-AT" b="1" dirty="0"/>
              <a:t>Tiere</a:t>
            </a:r>
            <a:r>
              <a:rPr lang="de-AT" dirty="0"/>
              <a:t>: Kamele, Kleinvieh, Ziegen, Esel</a:t>
            </a:r>
          </a:p>
          <a:p>
            <a:r>
              <a:rPr lang="de-AT" b="1" dirty="0"/>
              <a:t>Was wird angebaut</a:t>
            </a:r>
            <a:r>
              <a:rPr lang="de-AT" dirty="0"/>
              <a:t>: Getreide, Gemüse, Feigen, Datteln</a:t>
            </a:r>
          </a:p>
        </p:txBody>
      </p:sp>
      <p:sp>
        <p:nvSpPr>
          <p:cNvPr id="4" name="Rechteck 3"/>
          <p:cNvSpPr/>
          <p:nvPr/>
        </p:nvSpPr>
        <p:spPr>
          <a:xfrm>
            <a:off x="4860032" y="1552146"/>
            <a:ext cx="3528392" cy="2400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380311" y="2569097"/>
            <a:ext cx="2314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das Bild einer Palme oder Oase!</a:t>
            </a:r>
          </a:p>
        </p:txBody>
      </p:sp>
      <p:pic>
        <p:nvPicPr>
          <p:cNvPr id="20" name="Grafik 19" descr="Ein Bild, das draußen, Berg, Himmel, Baum enthält.">
            <a:extLst>
              <a:ext uri="{FF2B5EF4-FFF2-40B4-BE49-F238E27FC236}">
                <a16:creationId xmlns:a16="http://schemas.microsoft.com/office/drawing/2014/main" id="{65CE824E-51E6-E649-7856-E2F564935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88024" y="1541470"/>
            <a:ext cx="3816424" cy="286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8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Ausdehnung der Wüsten</a:t>
            </a:r>
            <a:br>
              <a:rPr lang="de-AT" dirty="0"/>
            </a:br>
            <a:r>
              <a:rPr lang="de-AT" sz="2000" dirty="0"/>
              <a:t>in km²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80201"/>
              </p:ext>
            </p:extLst>
          </p:nvPr>
        </p:nvGraphicFramePr>
        <p:xfrm>
          <a:off x="467544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028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Eine Sehenswürdigkeit in der Sahara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235225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 err="1"/>
              <a:t>Shali</a:t>
            </a:r>
            <a:r>
              <a:rPr lang="de-AT" b="1" dirty="0"/>
              <a:t> Fortress</a:t>
            </a:r>
          </a:p>
          <a:p>
            <a:pPr marL="0" indent="0">
              <a:buNone/>
            </a:pPr>
            <a:r>
              <a:rPr lang="de-AT" dirty="0"/>
              <a:t>Land: Ägypten</a:t>
            </a:r>
          </a:p>
        </p:txBody>
      </p:sp>
      <p:sp>
        <p:nvSpPr>
          <p:cNvPr id="4" name="Textfeld 3"/>
          <p:cNvSpPr txBox="1"/>
          <p:nvPr/>
        </p:nvSpPr>
        <p:spPr>
          <a:xfrm rot="20389437">
            <a:off x="4944284" y="2415541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von </a:t>
            </a:r>
            <a:r>
              <a:rPr lang="de-AT" dirty="0" err="1"/>
              <a:t>Shali</a:t>
            </a:r>
            <a:r>
              <a:rPr lang="de-AT" dirty="0"/>
              <a:t> Fortress!</a:t>
            </a:r>
          </a:p>
        </p:txBody>
      </p:sp>
      <p:sp>
        <p:nvSpPr>
          <p:cNvPr id="5" name="Rechteck 4"/>
          <p:cNvSpPr/>
          <p:nvPr/>
        </p:nvSpPr>
        <p:spPr>
          <a:xfrm>
            <a:off x="4355976" y="1562146"/>
            <a:ext cx="3178696" cy="2234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 descr="Ein Bild, das Gebäude, Ruinen, draußen, Himmel enthält.&#10;&#10;Automatisch generierte Beschreibung">
            <a:extLst>
              <a:ext uri="{FF2B5EF4-FFF2-40B4-BE49-F238E27FC236}">
                <a16:creationId xmlns:a16="http://schemas.microsoft.com/office/drawing/2014/main" id="{194893B3-A665-40B8-AD9C-3CE5A07BD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65994" y="1417638"/>
            <a:ext cx="4175774" cy="277410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E9922E6-A074-68CE-C447-38D63D922ADE}"/>
              </a:ext>
            </a:extLst>
          </p:cNvPr>
          <p:cNvSpPr txBox="1"/>
          <p:nvPr/>
        </p:nvSpPr>
        <p:spPr>
          <a:xfrm>
            <a:off x="4037457" y="4250072"/>
            <a:ext cx="41757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"</a:t>
            </a:r>
            <a:r>
              <a:rPr lang="de-AT" sz="900" dirty="0">
                <a:hlinkClick r:id="rId3" tooltip="https://global-geography.org/af/Geography/Africa/Egypt/Pictures/Siwa/Siwa_Oasis_-_Ruins_of_Shali_7"/>
              </a:rPr>
              <a:t>Dieses Foto</a:t>
            </a:r>
            <a:r>
              <a:rPr lang="de-AT" sz="900" dirty="0"/>
              <a:t>" von Unbekannter Autor ist lizenziert gemäß </a:t>
            </a:r>
            <a:r>
              <a:rPr lang="de-AT" sz="900" dirty="0">
                <a:hlinkClick r:id="rId4" tooltip="https://creativecommons.org/licenses/by-nc/3.0/"/>
              </a:rPr>
              <a:t>CC BY-NC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00315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435280" cy="1143000"/>
          </a:xfrm>
        </p:spPr>
        <p:txBody>
          <a:bodyPr>
            <a:noAutofit/>
          </a:bodyPr>
          <a:lstStyle/>
          <a:p>
            <a:r>
              <a:rPr lang="de-AT" sz="3200" dirty="0"/>
              <a:t>Eine Sehenswürdigkeit in der Wüste Atacama</a:t>
            </a:r>
          </a:p>
        </p:txBody>
      </p:sp>
      <p:sp>
        <p:nvSpPr>
          <p:cNvPr id="4" name="Rechteck 3"/>
          <p:cNvSpPr/>
          <p:nvPr/>
        </p:nvSpPr>
        <p:spPr>
          <a:xfrm>
            <a:off x="5051007" y="1846957"/>
            <a:ext cx="3132348" cy="2016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717907" y="2199122"/>
            <a:ext cx="225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 Valle der la Luna!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600201"/>
            <a:ext cx="3082147" cy="3989040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Valle de la Luna</a:t>
            </a:r>
          </a:p>
          <a:p>
            <a:pPr marL="0" indent="0">
              <a:buNone/>
            </a:pPr>
            <a:r>
              <a:rPr lang="de-AT" dirty="0"/>
              <a:t>Land: Chile</a:t>
            </a:r>
          </a:p>
        </p:txBody>
      </p:sp>
      <p:pic>
        <p:nvPicPr>
          <p:cNvPr id="7" name="Grafik 6" descr="Ein Bild, das draußen, Gelände, Himmel, Geologie enthält.&#10;&#10;Automatisch generierte Beschreibung">
            <a:extLst>
              <a:ext uri="{FF2B5EF4-FFF2-40B4-BE49-F238E27FC236}">
                <a16:creationId xmlns:a16="http://schemas.microsoft.com/office/drawing/2014/main" id="{CE678F25-D68B-AA0B-59B8-27D85207D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39952" y="1774328"/>
            <a:ext cx="4644008" cy="308844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E8C1F1D-3FE0-6E64-E1CA-2A529689F5EE}"/>
              </a:ext>
            </a:extLst>
          </p:cNvPr>
          <p:cNvSpPr txBox="1"/>
          <p:nvPr/>
        </p:nvSpPr>
        <p:spPr>
          <a:xfrm>
            <a:off x="4139952" y="4997323"/>
            <a:ext cx="46440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/>
              <a:t>"</a:t>
            </a:r>
            <a:r>
              <a:rPr lang="de-AT" sz="900">
                <a:hlinkClick r:id="rId3" tooltip="https://www.flickr.com/photos/aderussell/4469950732"/>
              </a:rPr>
              <a:t>Dieses Foto</a:t>
            </a:r>
            <a:r>
              <a:rPr lang="de-AT" sz="900"/>
              <a:t>" von Unbekannter Autor ist lizenziert gemäß </a:t>
            </a:r>
            <a:r>
              <a:rPr lang="de-AT" sz="900">
                <a:hlinkClick r:id="rId4" tooltip="https://creativecommons.org/licenses/by-nc-sa/3.0/"/>
              </a:rPr>
              <a:t>CC BY-SA-NC</a:t>
            </a:r>
            <a:endParaRPr lang="de-AT" sz="900"/>
          </a:p>
        </p:txBody>
      </p:sp>
    </p:spTree>
    <p:extLst>
      <p:ext uri="{BB962C8B-B14F-4D97-AF65-F5344CB8AC3E}">
        <p14:creationId xmlns:p14="http://schemas.microsoft.com/office/powerpoint/2010/main" val="2207998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9128" y="141767"/>
            <a:ext cx="7380350" cy="1143000"/>
          </a:xfrm>
        </p:spPr>
        <p:txBody>
          <a:bodyPr>
            <a:noAutofit/>
          </a:bodyPr>
          <a:lstStyle/>
          <a:p>
            <a:r>
              <a:rPr lang="de-AT" sz="3200" dirty="0"/>
              <a:t>Eine Sehenswürdigkeit in der Wüste Gobi</a:t>
            </a:r>
          </a:p>
        </p:txBody>
      </p:sp>
      <p:sp>
        <p:nvSpPr>
          <p:cNvPr id="4" name="Rechteck 3"/>
          <p:cNvSpPr/>
          <p:nvPr/>
        </p:nvSpPr>
        <p:spPr>
          <a:xfrm>
            <a:off x="5508104" y="1700808"/>
            <a:ext cx="313234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6030176" y="1841198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220527" y="1268760"/>
            <a:ext cx="3898776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Nationalpark Gobi </a:t>
            </a:r>
            <a:r>
              <a:rPr lang="de-AT" b="1" dirty="0" err="1"/>
              <a:t>Gurwan</a:t>
            </a:r>
            <a:r>
              <a:rPr lang="de-AT" b="1" dirty="0"/>
              <a:t> </a:t>
            </a:r>
            <a:r>
              <a:rPr lang="de-AT" b="1" dirty="0" err="1"/>
              <a:t>Saichan</a:t>
            </a:r>
            <a:endParaRPr lang="de-AT" b="1" dirty="0"/>
          </a:p>
          <a:p>
            <a:pPr marL="0" indent="0">
              <a:buNone/>
            </a:pPr>
            <a:r>
              <a:rPr lang="de-AT" dirty="0"/>
              <a:t>Land: Mongolei</a:t>
            </a:r>
          </a:p>
        </p:txBody>
      </p:sp>
      <p:pic>
        <p:nvPicPr>
          <p:cNvPr id="7" name="Grafik 6" descr="Ein Bild, das Himmel, draußen, Stupa, Gebäude enthält.&#10;&#10;Automatisch generierte Beschreibung">
            <a:extLst>
              <a:ext uri="{FF2B5EF4-FFF2-40B4-BE49-F238E27FC236}">
                <a16:creationId xmlns:a16="http://schemas.microsoft.com/office/drawing/2014/main" id="{03A33126-EACB-A476-CE70-6DC319C2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35326" y="1196752"/>
            <a:ext cx="4355976" cy="32669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72E090B-A9CC-3C0E-978E-0D2768298D2D}"/>
              </a:ext>
            </a:extLst>
          </p:cNvPr>
          <p:cNvSpPr txBox="1"/>
          <p:nvPr/>
        </p:nvSpPr>
        <p:spPr>
          <a:xfrm>
            <a:off x="4259930" y="4577755"/>
            <a:ext cx="5796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"</a:t>
            </a:r>
            <a:r>
              <a:rPr lang="de-AT" sz="900" dirty="0">
                <a:hlinkClick r:id="rId3" tooltip="https://www.flickr.com/photos/davidberkowitz/6248586479"/>
              </a:rPr>
              <a:t>Dieses Foto</a:t>
            </a:r>
            <a:r>
              <a:rPr lang="de-AT" sz="900" dirty="0"/>
              <a:t>" von Unbekannter Autor ist lizenziert gemäß </a:t>
            </a:r>
            <a:r>
              <a:rPr lang="de-AT" sz="900" dirty="0">
                <a:hlinkClick r:id="rId4" tooltip="https://creativecommons.org/licenses/by/3.0/"/>
              </a:rPr>
              <a:t>CC BY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973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Sehenswürdigkeiten in der Wüste Namib</a:t>
            </a:r>
          </a:p>
        </p:txBody>
      </p:sp>
      <p:sp>
        <p:nvSpPr>
          <p:cNvPr id="4" name="Rechteck 3"/>
          <p:cNvSpPr/>
          <p:nvPr/>
        </p:nvSpPr>
        <p:spPr>
          <a:xfrm>
            <a:off x="5508104" y="1700808"/>
            <a:ext cx="3132348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 rot="20389437">
            <a:off x="5886161" y="2061472"/>
            <a:ext cx="2255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Hier befindet sich </a:t>
            </a:r>
            <a:br>
              <a:rPr lang="de-AT" dirty="0"/>
            </a:br>
            <a:r>
              <a:rPr lang="de-AT" dirty="0"/>
              <a:t>ein Bild der Sehenswürdigkeit!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98776" cy="4525963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Salzpfanne Sossusvlei</a:t>
            </a:r>
          </a:p>
          <a:p>
            <a:pPr marL="0" indent="0">
              <a:buNone/>
            </a:pPr>
            <a:r>
              <a:rPr lang="de-AT" dirty="0"/>
              <a:t>Land: Namibia</a:t>
            </a:r>
          </a:p>
        </p:txBody>
      </p:sp>
      <p:pic>
        <p:nvPicPr>
          <p:cNvPr id="9" name="Grafik 8" descr="Ein Bild, das draußen, Dünen, Sanddüne, Sand enthält.">
            <a:extLst>
              <a:ext uri="{FF2B5EF4-FFF2-40B4-BE49-F238E27FC236}">
                <a16:creationId xmlns:a16="http://schemas.microsoft.com/office/drawing/2014/main" id="{3F9BEDE1-AC7A-2DC8-A201-3797AA7D3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57272" y="1494781"/>
            <a:ext cx="4206697" cy="236626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E970F7C-10D5-3BC0-18B3-BD5F843BD37F}"/>
              </a:ext>
            </a:extLst>
          </p:cNvPr>
          <p:cNvSpPr txBox="1"/>
          <p:nvPr/>
        </p:nvSpPr>
        <p:spPr>
          <a:xfrm>
            <a:off x="4556967" y="3961656"/>
            <a:ext cx="50840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00" dirty="0"/>
              <a:t>"</a:t>
            </a:r>
            <a:r>
              <a:rPr lang="de-AT" sz="900" dirty="0">
                <a:hlinkClick r:id="rId3" tooltip="https://www.flickr.com/photos/bobulix/6414202821"/>
              </a:rPr>
              <a:t>Dieses Foto</a:t>
            </a:r>
            <a:r>
              <a:rPr lang="de-AT" sz="900" dirty="0"/>
              <a:t>" von Unbekannter Autor ist lizenziert gemäß </a:t>
            </a:r>
            <a:r>
              <a:rPr lang="de-AT" sz="900" dirty="0">
                <a:hlinkClick r:id="rId4" tooltip="https://creativecommons.org/licenses/by-nc-nd/3.0/"/>
              </a:rPr>
              <a:t>CC BY-NC-ND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40234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 bwMode="auto">
          <a:xfrm rot="20980588">
            <a:off x="629700" y="3901866"/>
            <a:ext cx="3480889" cy="2320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Impressionen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 bwMode="auto">
          <a:xfrm rot="20274142">
            <a:off x="233688" y="1571278"/>
            <a:ext cx="3291368" cy="219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 bwMode="auto">
          <a:xfrm flipH="1">
            <a:off x="2699792" y="1705173"/>
            <a:ext cx="3059121" cy="2294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 bwMode="auto">
          <a:xfrm>
            <a:off x="4797531" y="4204389"/>
            <a:ext cx="3579646" cy="2378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/>
        </p:blipFill>
        <p:spPr bwMode="auto">
          <a:xfrm rot="1757051">
            <a:off x="5745874" y="2011149"/>
            <a:ext cx="3259994" cy="216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075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564849" y="3284984"/>
            <a:ext cx="601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Auf Wiedersehen!</a:t>
            </a:r>
          </a:p>
        </p:txBody>
      </p:sp>
    </p:spTree>
    <p:extLst>
      <p:ext uri="{BB962C8B-B14F-4D97-AF65-F5344CB8AC3E}">
        <p14:creationId xmlns:p14="http://schemas.microsoft.com/office/powerpoint/2010/main" val="926392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4F5D6AA6-D1F9-90EE-B712-76C828171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246" y="1798883"/>
            <a:ext cx="3896561" cy="4392488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45F7471A-1579-D150-48B1-699820E08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94561" y="2420889"/>
            <a:ext cx="3273397" cy="2088232"/>
          </a:xfrm>
          <a:prstGeom prst="rect">
            <a:avLst/>
          </a:prstGeom>
        </p:spPr>
      </p:pic>
      <p:sp>
        <p:nvSpPr>
          <p:cNvPr id="46" name="Textfeld 40">
            <a:extLst>
              <a:ext uri="{FF2B5EF4-FFF2-40B4-BE49-F238E27FC236}">
                <a16:creationId xmlns:a16="http://schemas.microsoft.com/office/drawing/2014/main" id="{3F1E4369-3D3A-2693-2D19-70EDCD9B4713}"/>
              </a:ext>
            </a:extLst>
          </p:cNvPr>
          <p:cNvSpPr txBox="1"/>
          <p:nvPr/>
        </p:nvSpPr>
        <p:spPr>
          <a:xfrm>
            <a:off x="4903930" y="4571837"/>
            <a:ext cx="3514725" cy="224155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de-AT" sz="9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Dieses Foto</a:t>
            </a:r>
            <a:r>
              <a:rPr lang="de-AT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von Unbekannter Autor ist lizenziert gemäß </a:t>
            </a:r>
            <a:r>
              <a:rPr lang="de-AT" sz="9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CC BY-SA</a:t>
            </a:r>
            <a:endParaRPr lang="de-A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BA8EE54-A80F-7E6F-A390-BFCE24960668}"/>
              </a:ext>
            </a:extLst>
          </p:cNvPr>
          <p:cNvSpPr txBox="1"/>
          <p:nvPr/>
        </p:nvSpPr>
        <p:spPr>
          <a:xfrm>
            <a:off x="4903930" y="1916832"/>
            <a:ext cx="171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Beispiel: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CAF55DD3-B972-7976-65B5-895AE122019C}"/>
              </a:ext>
            </a:extLst>
          </p:cNvPr>
          <p:cNvSpPr txBox="1"/>
          <p:nvPr/>
        </p:nvSpPr>
        <p:spPr>
          <a:xfrm>
            <a:off x="611560" y="814106"/>
            <a:ext cx="4572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GB" sz="1800" b="1" kern="10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Urheberrecht – Copyright – Creative Commons</a:t>
            </a:r>
            <a:endParaRPr lang="de-AT" sz="1800" b="1" kern="10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6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Anleitung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Füge Folienübergänge für alle Folien hinzu:</a:t>
            </a:r>
            <a:br>
              <a:rPr lang="de-AT" dirty="0"/>
            </a:br>
            <a:r>
              <a:rPr lang="de-AT" dirty="0"/>
              <a:t>Register Übergänge</a:t>
            </a:r>
            <a:br>
              <a:rPr lang="de-AT" dirty="0"/>
            </a:br>
            <a:r>
              <a:rPr lang="de-AT" dirty="0"/>
              <a:t>Effekt wählen und </a:t>
            </a:r>
            <a:r>
              <a:rPr lang="de-AT" i="1" dirty="0"/>
              <a:t>Auf alle anwenden</a:t>
            </a:r>
          </a:p>
          <a:p>
            <a:r>
              <a:rPr lang="de-AT" dirty="0"/>
              <a:t>Wähle ein Design: Register Entwurf </a:t>
            </a:r>
          </a:p>
          <a:p>
            <a:r>
              <a:rPr lang="de-AT" dirty="0"/>
              <a:t>Kontrolliere alle Folien, ob die Texte gut sichtbar sind und verschiebe sie, falls notwendig.</a:t>
            </a:r>
          </a:p>
        </p:txBody>
      </p:sp>
    </p:spTree>
    <p:extLst>
      <p:ext uri="{BB962C8B-B14F-4D97-AF65-F5344CB8AC3E}">
        <p14:creationId xmlns:p14="http://schemas.microsoft.com/office/powerpoint/2010/main" val="45939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So macht man ein Referat richtig!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Keine ganzen Sätze in der Präsentation, nur Stichworte!</a:t>
            </a:r>
          </a:p>
          <a:p>
            <a:r>
              <a:rPr lang="de-AT" dirty="0"/>
              <a:t>Ganz wichtig: nicht von der Folie ablesen!</a:t>
            </a:r>
            <a:br>
              <a:rPr lang="de-AT" dirty="0"/>
            </a:br>
            <a:r>
              <a:rPr lang="de-AT" sz="2000" i="1" dirty="0">
                <a:solidFill>
                  <a:schemeClr val="accent5">
                    <a:lumMod val="50000"/>
                  </a:schemeClr>
                </a:solidFill>
              </a:rPr>
              <a:t>Die Zuseher lesen bereits die Folientexte und langweilen sich, </a:t>
            </a:r>
            <a:r>
              <a:rPr lang="de-AT" sz="2000" i="1">
                <a:solidFill>
                  <a:schemeClr val="accent5">
                    <a:lumMod val="50000"/>
                  </a:schemeClr>
                </a:solidFill>
              </a:rPr>
              <a:t>wenn diese </a:t>
            </a:r>
            <a:r>
              <a:rPr lang="de-AT" sz="2000" i="1" dirty="0">
                <a:solidFill>
                  <a:schemeClr val="accent5">
                    <a:lumMod val="50000"/>
                  </a:schemeClr>
                </a:solidFill>
              </a:rPr>
              <a:t>wiederholt werden.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4702332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Office PowerPoint</Application>
  <PresentationFormat>Bildschirmpräsentation (4:3)</PresentationFormat>
  <Paragraphs>95</Paragraphs>
  <Slides>17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Larissa</vt:lpstr>
      <vt:lpstr> Wüsten</vt:lpstr>
      <vt:lpstr>Wüsten</vt:lpstr>
      <vt:lpstr>Sahara</vt:lpstr>
      <vt:lpstr>Gobi</vt:lpstr>
      <vt:lpstr>Atacama</vt:lpstr>
      <vt:lpstr>Namib</vt:lpstr>
      <vt:lpstr>Oasen</vt:lpstr>
      <vt:lpstr>Ausdehnung der Wüsten in km²</vt:lpstr>
      <vt:lpstr>Eine Sehenswürdigkeit in der Sahara</vt:lpstr>
      <vt:lpstr>Eine Sehenswürdigkeit in der Wüste Atacama</vt:lpstr>
      <vt:lpstr>Eine Sehenswürdigkeit in der Wüste Gobi</vt:lpstr>
      <vt:lpstr>Sehenswürdigkeiten in der Wüste Namib</vt:lpstr>
      <vt:lpstr>Impressionen</vt:lpstr>
      <vt:lpstr>PowerPoint-Präsentation</vt:lpstr>
      <vt:lpstr>PowerPoint-Präsentation</vt:lpstr>
      <vt:lpstr>Anleitung</vt:lpstr>
      <vt:lpstr>So macht man ein Referat richtig!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der Stadt</dc:title>
  <dc:creator>EASY4ME</dc:creator>
  <cp:lastModifiedBy>Easy4me</cp:lastModifiedBy>
  <cp:revision>41</cp:revision>
  <dcterms:created xsi:type="dcterms:W3CDTF">2013-03-08T07:51:53Z</dcterms:created>
  <dcterms:modified xsi:type="dcterms:W3CDTF">2023-10-20T08:58:21Z</dcterms:modified>
</cp:coreProperties>
</file>