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0"/>
  </p:notesMasterIdLst>
  <p:sldIdLst>
    <p:sldId id="256" r:id="rId2"/>
    <p:sldId id="264" r:id="rId3"/>
    <p:sldId id="260" r:id="rId4"/>
    <p:sldId id="259" r:id="rId5"/>
    <p:sldId id="258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115E08-D15E-49A9-8852-F1B88B80D000}" v="8" dt="2024-01-21T20:27:58.4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27115E08-D15E-49A9-8852-F1B88B80D000}"/>
    <pc:docChg chg="custSel addSld modSld modMainMaster">
      <pc:chgData name="Alois Klotz" userId="0e7873f3-c968-46a8-ac9c-5d38456ab073" providerId="ADAL" clId="{27115E08-D15E-49A9-8852-F1B88B80D000}" dt="2024-01-21T20:27:58.442" v="44"/>
      <pc:docMkLst>
        <pc:docMk/>
      </pc:docMkLst>
      <pc:sldChg chg="modSp mod">
        <pc:chgData name="Alois Klotz" userId="0e7873f3-c968-46a8-ac9c-5d38456ab073" providerId="ADAL" clId="{27115E08-D15E-49A9-8852-F1B88B80D000}" dt="2024-01-21T20:17:22.416" v="21" actId="20577"/>
        <pc:sldMkLst>
          <pc:docMk/>
          <pc:sldMk cId="3133878262" sldId="256"/>
        </pc:sldMkLst>
        <pc:spChg chg="mod">
          <ac:chgData name="Alois Klotz" userId="0e7873f3-c968-46a8-ac9c-5d38456ab073" providerId="ADAL" clId="{27115E08-D15E-49A9-8852-F1B88B80D000}" dt="2024-01-21T20:17:19.552" v="14" actId="20577"/>
          <ac:spMkLst>
            <pc:docMk/>
            <pc:sldMk cId="3133878262" sldId="256"/>
            <ac:spMk id="2" creationId="{0346960F-53CE-D537-E509-CC138EA7F9B0}"/>
          </ac:spMkLst>
        </pc:spChg>
        <pc:spChg chg="mod">
          <ac:chgData name="Alois Klotz" userId="0e7873f3-c968-46a8-ac9c-5d38456ab073" providerId="ADAL" clId="{27115E08-D15E-49A9-8852-F1B88B80D000}" dt="2024-01-21T20:17:22.416" v="21" actId="20577"/>
          <ac:spMkLst>
            <pc:docMk/>
            <pc:sldMk cId="3133878262" sldId="256"/>
            <ac:spMk id="3" creationId="{5DA13F19-0242-C307-5EFA-09CDE87F93F0}"/>
          </ac:spMkLst>
        </pc:spChg>
      </pc:sldChg>
      <pc:sldChg chg="add modAnim">
        <pc:chgData name="Alois Klotz" userId="0e7873f3-c968-46a8-ac9c-5d38456ab073" providerId="ADAL" clId="{27115E08-D15E-49A9-8852-F1B88B80D000}" dt="2024-01-21T20:27:53.568" v="43"/>
        <pc:sldMkLst>
          <pc:docMk/>
          <pc:sldMk cId="1575470072" sldId="258"/>
        </pc:sldMkLst>
      </pc:sldChg>
      <pc:sldChg chg="add modAnim">
        <pc:chgData name="Alois Klotz" userId="0e7873f3-c968-46a8-ac9c-5d38456ab073" providerId="ADAL" clId="{27115E08-D15E-49A9-8852-F1B88B80D000}" dt="2024-01-21T20:27:49.824" v="42"/>
        <pc:sldMkLst>
          <pc:docMk/>
          <pc:sldMk cId="84854709" sldId="259"/>
        </pc:sldMkLst>
      </pc:sldChg>
      <pc:sldChg chg="add">
        <pc:chgData name="Alois Klotz" userId="0e7873f3-c968-46a8-ac9c-5d38456ab073" providerId="ADAL" clId="{27115E08-D15E-49A9-8852-F1B88B80D000}" dt="2024-01-21T20:21:21.771" v="22"/>
        <pc:sldMkLst>
          <pc:docMk/>
          <pc:sldMk cId="1565525718" sldId="260"/>
        </pc:sldMkLst>
      </pc:sldChg>
      <pc:sldChg chg="add">
        <pc:chgData name="Alois Klotz" userId="0e7873f3-c968-46a8-ac9c-5d38456ab073" providerId="ADAL" clId="{27115E08-D15E-49A9-8852-F1B88B80D000}" dt="2024-01-21T20:21:21.771" v="22"/>
        <pc:sldMkLst>
          <pc:docMk/>
          <pc:sldMk cId="4283205424" sldId="261"/>
        </pc:sldMkLst>
      </pc:sldChg>
      <pc:sldChg chg="modSp add mod modAnim">
        <pc:chgData name="Alois Klotz" userId="0e7873f3-c968-46a8-ac9c-5d38456ab073" providerId="ADAL" clId="{27115E08-D15E-49A9-8852-F1B88B80D000}" dt="2024-01-21T20:27:58.442" v="44"/>
        <pc:sldMkLst>
          <pc:docMk/>
          <pc:sldMk cId="3754331288" sldId="262"/>
        </pc:sldMkLst>
        <pc:spChg chg="mod">
          <ac:chgData name="Alois Klotz" userId="0e7873f3-c968-46a8-ac9c-5d38456ab073" providerId="ADAL" clId="{27115E08-D15E-49A9-8852-F1B88B80D000}" dt="2024-01-21T20:26:36.745" v="39" actId="20577"/>
          <ac:spMkLst>
            <pc:docMk/>
            <pc:sldMk cId="3754331288" sldId="262"/>
            <ac:spMk id="3" creationId="{C3BC6D27-D3A2-8054-E7AB-270E2B3C3FB2}"/>
          </ac:spMkLst>
        </pc:spChg>
      </pc:sldChg>
      <pc:sldChg chg="delSp modSp add mod modClrScheme chgLayout">
        <pc:chgData name="Alois Klotz" userId="0e7873f3-c968-46a8-ac9c-5d38456ab073" providerId="ADAL" clId="{27115E08-D15E-49A9-8852-F1B88B80D000}" dt="2024-01-21T20:25:04.271" v="33" actId="13782"/>
        <pc:sldMkLst>
          <pc:docMk/>
          <pc:sldMk cId="3893907465" sldId="263"/>
        </pc:sldMkLst>
        <pc:spChg chg="del">
          <ac:chgData name="Alois Klotz" userId="0e7873f3-c968-46a8-ac9c-5d38456ab073" providerId="ADAL" clId="{27115E08-D15E-49A9-8852-F1B88B80D000}" dt="2024-01-21T20:24:15.580" v="32" actId="700"/>
          <ac:spMkLst>
            <pc:docMk/>
            <pc:sldMk cId="3893907465" sldId="263"/>
            <ac:spMk id="2" creationId="{34610E2A-B7C8-4746-3A2D-77BBA00154E6}"/>
          </ac:spMkLst>
        </pc:spChg>
        <pc:graphicFrameChg chg="mod">
          <ac:chgData name="Alois Klotz" userId="0e7873f3-c968-46a8-ac9c-5d38456ab073" providerId="ADAL" clId="{27115E08-D15E-49A9-8852-F1B88B80D000}" dt="2024-01-21T20:25:04.271" v="33" actId="13782"/>
          <ac:graphicFrameMkLst>
            <pc:docMk/>
            <pc:sldMk cId="3893907465" sldId="263"/>
            <ac:graphicFrameMk id="3" creationId="{CB0A55F0-C67A-05F5-4F7C-23A7D2833C9A}"/>
          </ac:graphicFrameMkLst>
        </pc:graphicFrameChg>
      </pc:sldChg>
      <pc:sldChg chg="modSp new mod modAnim">
        <pc:chgData name="Alois Klotz" userId="0e7873f3-c968-46a8-ac9c-5d38456ab073" providerId="ADAL" clId="{27115E08-D15E-49A9-8852-F1B88B80D000}" dt="2024-01-21T20:27:45.006" v="41"/>
        <pc:sldMkLst>
          <pc:docMk/>
          <pc:sldMk cId="699784723" sldId="264"/>
        </pc:sldMkLst>
        <pc:spChg chg="mod">
          <ac:chgData name="Alois Klotz" userId="0e7873f3-c968-46a8-ac9c-5d38456ab073" providerId="ADAL" clId="{27115E08-D15E-49A9-8852-F1B88B80D000}" dt="2024-01-21T20:22:11.398" v="27"/>
          <ac:spMkLst>
            <pc:docMk/>
            <pc:sldMk cId="699784723" sldId="264"/>
            <ac:spMk id="2" creationId="{F645EE61-7106-7C7F-46CB-642EE82A2C41}"/>
          </ac:spMkLst>
        </pc:spChg>
        <pc:spChg chg="mod">
          <ac:chgData name="Alois Klotz" userId="0e7873f3-c968-46a8-ac9c-5d38456ab073" providerId="ADAL" clId="{27115E08-D15E-49A9-8852-F1B88B80D000}" dt="2024-01-21T20:22:02.483" v="26" actId="12"/>
          <ac:spMkLst>
            <pc:docMk/>
            <pc:sldMk cId="699784723" sldId="264"/>
            <ac:spMk id="3" creationId="{D4D37E09-944F-1946-0136-CB5FBF2F73BE}"/>
          </ac:spMkLst>
        </pc:spChg>
      </pc:sldChg>
      <pc:sldMasterChg chg="modSldLayout">
        <pc:chgData name="Alois Klotz" userId="0e7873f3-c968-46a8-ac9c-5d38456ab073" providerId="ADAL" clId="{27115E08-D15E-49A9-8852-F1B88B80D000}" dt="2024-01-21T20:23:10.509" v="31" actId="1076"/>
        <pc:sldMasterMkLst>
          <pc:docMk/>
          <pc:sldMasterMk cId="0" sldId="2147483696"/>
        </pc:sldMasterMkLst>
        <pc:sldLayoutChg chg="addSp modSp mod">
          <pc:chgData name="Alois Klotz" userId="0e7873f3-c968-46a8-ac9c-5d38456ab073" providerId="ADAL" clId="{27115E08-D15E-49A9-8852-F1B88B80D000}" dt="2024-01-21T20:23:10.509" v="31" actId="1076"/>
          <pc:sldLayoutMkLst>
            <pc:docMk/>
            <pc:sldMasterMk cId="0" sldId="2147483696"/>
            <pc:sldLayoutMk cId="0" sldId="2147483697"/>
          </pc:sldLayoutMkLst>
          <pc:picChg chg="add mod">
            <ac:chgData name="Alois Klotz" userId="0e7873f3-c968-46a8-ac9c-5d38456ab073" providerId="ADAL" clId="{27115E08-D15E-49A9-8852-F1B88B80D000}" dt="2024-01-21T20:23:10.509" v="31" actId="1076"/>
            <ac:picMkLst>
              <pc:docMk/>
              <pc:sldMasterMk cId="0" sldId="2147483696"/>
              <pc:sldLayoutMk cId="0" sldId="2147483697"/>
              <ac:picMk id="5" creationId="{33597A0C-C29D-E277-7FB3-938DAAF10734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C1CE06-4737-4D1D-8EEC-E96972A19565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AT"/>
        </a:p>
      </dgm:t>
    </dgm:pt>
    <dgm:pt modelId="{8654A666-79D7-426F-B662-1AD884C36F88}">
      <dgm:prSet phldrT="[Text]"/>
      <dgm:spPr/>
      <dgm:t>
        <a:bodyPr/>
        <a:lstStyle/>
        <a:p>
          <a:r>
            <a:rPr lang="de-AT" dirty="0"/>
            <a:t>Smartphone</a:t>
          </a:r>
        </a:p>
      </dgm:t>
    </dgm:pt>
    <dgm:pt modelId="{339F515D-DE3A-4152-B2A7-4B80F3160D96}" type="parTrans" cxnId="{4DDD1240-EBB0-4FA4-957F-6D848B83B03A}">
      <dgm:prSet/>
      <dgm:spPr/>
      <dgm:t>
        <a:bodyPr/>
        <a:lstStyle/>
        <a:p>
          <a:endParaRPr lang="de-AT"/>
        </a:p>
      </dgm:t>
    </dgm:pt>
    <dgm:pt modelId="{EFE54C62-187C-4157-A0E8-78498775706A}" type="sibTrans" cxnId="{4DDD1240-EBB0-4FA4-957F-6D848B83B03A}">
      <dgm:prSet/>
      <dgm:spPr/>
      <dgm:t>
        <a:bodyPr/>
        <a:lstStyle/>
        <a:p>
          <a:endParaRPr lang="de-AT"/>
        </a:p>
      </dgm:t>
    </dgm:pt>
    <dgm:pt modelId="{5F28DA6A-7E57-4E01-B7CB-A60ECE2AC7B0}">
      <dgm:prSet phldrT="[Text]"/>
      <dgm:spPr/>
      <dgm:t>
        <a:bodyPr/>
        <a:lstStyle/>
        <a:p>
          <a:r>
            <a:rPr lang="de-AT" dirty="0"/>
            <a:t>IMEI-Nummer</a:t>
          </a:r>
        </a:p>
      </dgm:t>
    </dgm:pt>
    <dgm:pt modelId="{5B21274C-FB19-4131-BC20-E29E7A2D1597}" type="parTrans" cxnId="{26F2C234-6673-4D88-85B7-8113DFA79318}">
      <dgm:prSet/>
      <dgm:spPr/>
      <dgm:t>
        <a:bodyPr/>
        <a:lstStyle/>
        <a:p>
          <a:endParaRPr lang="de-AT"/>
        </a:p>
      </dgm:t>
    </dgm:pt>
    <dgm:pt modelId="{3F8E0905-3AA6-4ECB-82F9-D3CDC3035C08}" type="sibTrans" cxnId="{26F2C234-6673-4D88-85B7-8113DFA79318}">
      <dgm:prSet/>
      <dgm:spPr/>
      <dgm:t>
        <a:bodyPr/>
        <a:lstStyle/>
        <a:p>
          <a:endParaRPr lang="de-AT"/>
        </a:p>
      </dgm:t>
    </dgm:pt>
    <dgm:pt modelId="{C1A4AC7D-2080-4E52-BC3E-FF667A4B1FD4}">
      <dgm:prSet phldrT="[Text]"/>
      <dgm:spPr/>
      <dgm:t>
        <a:bodyPr/>
        <a:lstStyle/>
        <a:p>
          <a:r>
            <a:rPr lang="de-AT" dirty="0"/>
            <a:t>Kundenkennwort</a:t>
          </a:r>
        </a:p>
      </dgm:t>
    </dgm:pt>
    <dgm:pt modelId="{D77BD0F2-F6EF-4FA2-B244-D2D33393E33E}" type="parTrans" cxnId="{EB67D383-E38B-424C-8786-9F575495AB1C}">
      <dgm:prSet/>
      <dgm:spPr/>
      <dgm:t>
        <a:bodyPr/>
        <a:lstStyle/>
        <a:p>
          <a:endParaRPr lang="de-AT"/>
        </a:p>
      </dgm:t>
    </dgm:pt>
    <dgm:pt modelId="{CD3424D8-8AC5-4B4C-8755-F2F91FD2A37C}" type="sibTrans" cxnId="{EB67D383-E38B-424C-8786-9F575495AB1C}">
      <dgm:prSet/>
      <dgm:spPr/>
      <dgm:t>
        <a:bodyPr/>
        <a:lstStyle/>
        <a:p>
          <a:endParaRPr lang="de-AT"/>
        </a:p>
      </dgm:t>
    </dgm:pt>
    <dgm:pt modelId="{AE1C9DB3-D5C6-4D2E-93CB-25A7D32066E9}">
      <dgm:prSet phldrT="[Text]"/>
      <dgm:spPr/>
      <dgm:t>
        <a:bodyPr/>
        <a:lstStyle/>
        <a:p>
          <a:r>
            <a:rPr lang="de-AT" dirty="0"/>
            <a:t>laufende Sicherung</a:t>
          </a:r>
        </a:p>
      </dgm:t>
    </dgm:pt>
    <dgm:pt modelId="{112BB857-7280-44DF-9EB4-39123E2AC780}" type="parTrans" cxnId="{99A0C49B-19C5-4289-BF69-4663F05CDC50}">
      <dgm:prSet/>
      <dgm:spPr/>
      <dgm:t>
        <a:bodyPr/>
        <a:lstStyle/>
        <a:p>
          <a:endParaRPr lang="de-AT"/>
        </a:p>
      </dgm:t>
    </dgm:pt>
    <dgm:pt modelId="{3146D710-94CF-44A8-9396-813C969879E9}" type="sibTrans" cxnId="{99A0C49B-19C5-4289-BF69-4663F05CDC50}">
      <dgm:prSet/>
      <dgm:spPr/>
      <dgm:t>
        <a:bodyPr/>
        <a:lstStyle/>
        <a:p>
          <a:endParaRPr lang="de-AT"/>
        </a:p>
      </dgm:t>
    </dgm:pt>
    <dgm:pt modelId="{3D1A94F6-E827-4ABB-A559-C25E1B395CDD}">
      <dgm:prSet phldrT="[Text]"/>
      <dgm:spPr/>
      <dgm:t>
        <a:bodyPr/>
        <a:lstStyle/>
        <a:p>
          <a:r>
            <a:rPr lang="de-AT" dirty="0"/>
            <a:t>offizielle Stores</a:t>
          </a:r>
        </a:p>
      </dgm:t>
    </dgm:pt>
    <dgm:pt modelId="{2F271CBA-35ED-4F7E-A89D-9F85B8703A56}" type="parTrans" cxnId="{D944AC41-BFD3-4EC9-8508-E9A88CF2EA5C}">
      <dgm:prSet/>
      <dgm:spPr/>
      <dgm:t>
        <a:bodyPr/>
        <a:lstStyle/>
        <a:p>
          <a:endParaRPr lang="de-AT"/>
        </a:p>
      </dgm:t>
    </dgm:pt>
    <dgm:pt modelId="{F323FCD6-6E7D-4CEF-91EB-4F842737E778}" type="sibTrans" cxnId="{D944AC41-BFD3-4EC9-8508-E9A88CF2EA5C}">
      <dgm:prSet/>
      <dgm:spPr/>
      <dgm:t>
        <a:bodyPr/>
        <a:lstStyle/>
        <a:p>
          <a:endParaRPr lang="de-AT"/>
        </a:p>
      </dgm:t>
    </dgm:pt>
    <dgm:pt modelId="{BE191F6B-97B7-4EDC-8058-CC9772579BC6}">
      <dgm:prSet/>
      <dgm:spPr/>
      <dgm:t>
        <a:bodyPr/>
        <a:lstStyle/>
        <a:p>
          <a:r>
            <a:rPr lang="de-AT" dirty="0"/>
            <a:t>Handyortung</a:t>
          </a:r>
        </a:p>
      </dgm:t>
    </dgm:pt>
    <dgm:pt modelId="{58174557-84D3-4231-ABC0-0C54D7024DFC}" type="parTrans" cxnId="{39F62693-D97B-4115-A16E-401ABF7E2212}">
      <dgm:prSet/>
      <dgm:spPr/>
      <dgm:t>
        <a:bodyPr/>
        <a:lstStyle/>
        <a:p>
          <a:endParaRPr lang="de-AT"/>
        </a:p>
      </dgm:t>
    </dgm:pt>
    <dgm:pt modelId="{194F489B-B88C-4DD5-BC67-39C92386FACD}" type="sibTrans" cxnId="{39F62693-D97B-4115-A16E-401ABF7E2212}">
      <dgm:prSet/>
      <dgm:spPr/>
      <dgm:t>
        <a:bodyPr/>
        <a:lstStyle/>
        <a:p>
          <a:endParaRPr lang="de-AT"/>
        </a:p>
      </dgm:t>
    </dgm:pt>
    <dgm:pt modelId="{03F9C982-015C-4DD0-92C7-72AE752E5EAA}">
      <dgm:prSet/>
      <dgm:spPr/>
      <dgm:t>
        <a:bodyPr/>
        <a:lstStyle/>
        <a:p>
          <a:r>
            <a:rPr lang="de-AT" dirty="0"/>
            <a:t>ungenutzte Apps</a:t>
          </a:r>
        </a:p>
      </dgm:t>
    </dgm:pt>
    <dgm:pt modelId="{8D25E6B3-B172-4D66-8C72-F09219BA0760}" type="parTrans" cxnId="{9D4AE3FA-C880-48DD-A64B-C52A0B6557DE}">
      <dgm:prSet/>
      <dgm:spPr/>
      <dgm:t>
        <a:bodyPr/>
        <a:lstStyle/>
        <a:p>
          <a:endParaRPr lang="de-AT"/>
        </a:p>
      </dgm:t>
    </dgm:pt>
    <dgm:pt modelId="{66B7BE64-A649-440D-8470-709B58406665}" type="sibTrans" cxnId="{9D4AE3FA-C880-48DD-A64B-C52A0B6557DE}">
      <dgm:prSet/>
      <dgm:spPr/>
      <dgm:t>
        <a:bodyPr/>
        <a:lstStyle/>
        <a:p>
          <a:endParaRPr lang="de-AT"/>
        </a:p>
      </dgm:t>
    </dgm:pt>
    <dgm:pt modelId="{C0C2CC6F-6168-46E5-A242-08679F293814}">
      <dgm:prSet/>
      <dgm:spPr/>
      <dgm:t>
        <a:bodyPr/>
        <a:lstStyle/>
        <a:p>
          <a:r>
            <a:rPr lang="de-AT" dirty="0"/>
            <a:t>Berechtigungen</a:t>
          </a:r>
        </a:p>
      </dgm:t>
    </dgm:pt>
    <dgm:pt modelId="{67C5E4D1-ED37-4D1B-B8E6-144B24D8E631}" type="parTrans" cxnId="{7119616F-65C6-483E-A98A-5DE4C6AC7F1F}">
      <dgm:prSet/>
      <dgm:spPr/>
      <dgm:t>
        <a:bodyPr/>
        <a:lstStyle/>
        <a:p>
          <a:endParaRPr lang="de-AT"/>
        </a:p>
      </dgm:t>
    </dgm:pt>
    <dgm:pt modelId="{C15E1965-4ECF-4AA8-A65A-5A18AEBA5B79}" type="sibTrans" cxnId="{7119616F-65C6-483E-A98A-5DE4C6AC7F1F}">
      <dgm:prSet/>
      <dgm:spPr/>
      <dgm:t>
        <a:bodyPr/>
        <a:lstStyle/>
        <a:p>
          <a:endParaRPr lang="de-AT"/>
        </a:p>
      </dgm:t>
    </dgm:pt>
    <dgm:pt modelId="{038577BB-768B-47C0-A5A8-CFE8BDEDC8B9}">
      <dgm:prSet/>
      <dgm:spPr/>
      <dgm:t>
        <a:bodyPr/>
        <a:lstStyle/>
        <a:p>
          <a:r>
            <a:rPr lang="de-AT" dirty="0"/>
            <a:t>Datenschutz</a:t>
          </a:r>
        </a:p>
      </dgm:t>
    </dgm:pt>
    <dgm:pt modelId="{A7AC450E-7A29-42D2-BF53-61EBAB4FAE1B}" type="parTrans" cxnId="{8421CB8A-52AA-45F4-947E-68CFCE6CAA47}">
      <dgm:prSet/>
      <dgm:spPr/>
      <dgm:t>
        <a:bodyPr/>
        <a:lstStyle/>
        <a:p>
          <a:endParaRPr lang="de-AT"/>
        </a:p>
      </dgm:t>
    </dgm:pt>
    <dgm:pt modelId="{966D737D-BC6D-46D8-8809-57D0239CBD93}" type="sibTrans" cxnId="{8421CB8A-52AA-45F4-947E-68CFCE6CAA47}">
      <dgm:prSet/>
      <dgm:spPr/>
      <dgm:t>
        <a:bodyPr/>
        <a:lstStyle/>
        <a:p>
          <a:endParaRPr lang="de-AT"/>
        </a:p>
      </dgm:t>
    </dgm:pt>
    <dgm:pt modelId="{4CAA3A39-F915-40F6-8F2B-313AA376722F}" type="pres">
      <dgm:prSet presAssocID="{03C1CE06-4737-4D1D-8EEC-E96972A19565}" presName="composite" presStyleCnt="0">
        <dgm:presLayoutVars>
          <dgm:chMax val="1"/>
          <dgm:dir/>
          <dgm:resizeHandles val="exact"/>
        </dgm:presLayoutVars>
      </dgm:prSet>
      <dgm:spPr/>
    </dgm:pt>
    <dgm:pt modelId="{91B8379F-1DF4-4216-B540-C4BF8300A5A1}" type="pres">
      <dgm:prSet presAssocID="{03C1CE06-4737-4D1D-8EEC-E96972A19565}" presName="radial" presStyleCnt="0">
        <dgm:presLayoutVars>
          <dgm:animLvl val="ctr"/>
        </dgm:presLayoutVars>
      </dgm:prSet>
      <dgm:spPr/>
    </dgm:pt>
    <dgm:pt modelId="{5A069594-2949-439E-9B42-9A91A7417A62}" type="pres">
      <dgm:prSet presAssocID="{8654A666-79D7-426F-B662-1AD884C36F88}" presName="centerShape" presStyleLbl="vennNode1" presStyleIdx="0" presStyleCnt="9"/>
      <dgm:spPr/>
    </dgm:pt>
    <dgm:pt modelId="{F400D20D-15D1-4468-B3D8-A7723FB67346}" type="pres">
      <dgm:prSet presAssocID="{5F28DA6A-7E57-4E01-B7CB-A60ECE2AC7B0}" presName="node" presStyleLbl="vennNode1" presStyleIdx="1" presStyleCnt="9">
        <dgm:presLayoutVars>
          <dgm:bulletEnabled val="1"/>
        </dgm:presLayoutVars>
      </dgm:prSet>
      <dgm:spPr/>
    </dgm:pt>
    <dgm:pt modelId="{CF488F36-D431-4C3D-B9B9-EF6CB6D72A4C}" type="pres">
      <dgm:prSet presAssocID="{C1A4AC7D-2080-4E52-BC3E-FF667A4B1FD4}" presName="node" presStyleLbl="vennNode1" presStyleIdx="2" presStyleCnt="9">
        <dgm:presLayoutVars>
          <dgm:bulletEnabled val="1"/>
        </dgm:presLayoutVars>
      </dgm:prSet>
      <dgm:spPr/>
    </dgm:pt>
    <dgm:pt modelId="{D9B57D78-85F2-4016-91FC-C3C1FDD05B6F}" type="pres">
      <dgm:prSet presAssocID="{AE1C9DB3-D5C6-4D2E-93CB-25A7D32066E9}" presName="node" presStyleLbl="vennNode1" presStyleIdx="3" presStyleCnt="9">
        <dgm:presLayoutVars>
          <dgm:bulletEnabled val="1"/>
        </dgm:presLayoutVars>
      </dgm:prSet>
      <dgm:spPr/>
    </dgm:pt>
    <dgm:pt modelId="{E2883F90-B146-4276-A534-21BEEC750C31}" type="pres">
      <dgm:prSet presAssocID="{3D1A94F6-E827-4ABB-A559-C25E1B395CDD}" presName="node" presStyleLbl="vennNode1" presStyleIdx="4" presStyleCnt="9">
        <dgm:presLayoutVars>
          <dgm:bulletEnabled val="1"/>
        </dgm:presLayoutVars>
      </dgm:prSet>
      <dgm:spPr/>
    </dgm:pt>
    <dgm:pt modelId="{6C431075-359A-4580-956F-1167F1A71418}" type="pres">
      <dgm:prSet presAssocID="{BE191F6B-97B7-4EDC-8058-CC9772579BC6}" presName="node" presStyleLbl="vennNode1" presStyleIdx="5" presStyleCnt="9">
        <dgm:presLayoutVars>
          <dgm:bulletEnabled val="1"/>
        </dgm:presLayoutVars>
      </dgm:prSet>
      <dgm:spPr/>
    </dgm:pt>
    <dgm:pt modelId="{1B02288A-FD65-44C0-A81F-60B08217A8A4}" type="pres">
      <dgm:prSet presAssocID="{03F9C982-015C-4DD0-92C7-72AE752E5EAA}" presName="node" presStyleLbl="vennNode1" presStyleIdx="6" presStyleCnt="9">
        <dgm:presLayoutVars>
          <dgm:bulletEnabled val="1"/>
        </dgm:presLayoutVars>
      </dgm:prSet>
      <dgm:spPr/>
    </dgm:pt>
    <dgm:pt modelId="{A714BE98-4842-458A-BAF7-3FFD78CB8C2E}" type="pres">
      <dgm:prSet presAssocID="{C0C2CC6F-6168-46E5-A242-08679F293814}" presName="node" presStyleLbl="vennNode1" presStyleIdx="7" presStyleCnt="9">
        <dgm:presLayoutVars>
          <dgm:bulletEnabled val="1"/>
        </dgm:presLayoutVars>
      </dgm:prSet>
      <dgm:spPr/>
    </dgm:pt>
    <dgm:pt modelId="{BE6198BF-7C3D-48C4-937F-FB49AE9E624A}" type="pres">
      <dgm:prSet presAssocID="{038577BB-768B-47C0-A5A8-CFE8BDEDC8B9}" presName="node" presStyleLbl="vennNode1" presStyleIdx="8" presStyleCnt="9">
        <dgm:presLayoutVars>
          <dgm:bulletEnabled val="1"/>
        </dgm:presLayoutVars>
      </dgm:prSet>
      <dgm:spPr/>
    </dgm:pt>
  </dgm:ptLst>
  <dgm:cxnLst>
    <dgm:cxn modelId="{26F2C234-6673-4D88-85B7-8113DFA79318}" srcId="{8654A666-79D7-426F-B662-1AD884C36F88}" destId="{5F28DA6A-7E57-4E01-B7CB-A60ECE2AC7B0}" srcOrd="0" destOrd="0" parTransId="{5B21274C-FB19-4131-BC20-E29E7A2D1597}" sibTransId="{3F8E0905-3AA6-4ECB-82F9-D3CDC3035C08}"/>
    <dgm:cxn modelId="{4DDD1240-EBB0-4FA4-957F-6D848B83B03A}" srcId="{03C1CE06-4737-4D1D-8EEC-E96972A19565}" destId="{8654A666-79D7-426F-B662-1AD884C36F88}" srcOrd="0" destOrd="0" parTransId="{339F515D-DE3A-4152-B2A7-4B80F3160D96}" sibTransId="{EFE54C62-187C-4157-A0E8-78498775706A}"/>
    <dgm:cxn modelId="{42388B5D-8DA5-4253-AF89-A08183B485E1}" type="presOf" srcId="{C0C2CC6F-6168-46E5-A242-08679F293814}" destId="{A714BE98-4842-458A-BAF7-3FFD78CB8C2E}" srcOrd="0" destOrd="0" presId="urn:microsoft.com/office/officeart/2005/8/layout/radial3"/>
    <dgm:cxn modelId="{D944AC41-BFD3-4EC9-8508-E9A88CF2EA5C}" srcId="{8654A666-79D7-426F-B662-1AD884C36F88}" destId="{3D1A94F6-E827-4ABB-A559-C25E1B395CDD}" srcOrd="3" destOrd="0" parTransId="{2F271CBA-35ED-4F7E-A89D-9F85B8703A56}" sibTransId="{F323FCD6-6E7D-4CEF-91EB-4F842737E778}"/>
    <dgm:cxn modelId="{655A9A43-F25C-41DA-AFAC-FAEE1B2BB18A}" type="presOf" srcId="{C1A4AC7D-2080-4E52-BC3E-FF667A4B1FD4}" destId="{CF488F36-D431-4C3D-B9B9-EF6CB6D72A4C}" srcOrd="0" destOrd="0" presId="urn:microsoft.com/office/officeart/2005/8/layout/radial3"/>
    <dgm:cxn modelId="{54FACD4E-48B1-491F-BD76-BA8A7DFD14DE}" type="presOf" srcId="{AE1C9DB3-D5C6-4D2E-93CB-25A7D32066E9}" destId="{D9B57D78-85F2-4016-91FC-C3C1FDD05B6F}" srcOrd="0" destOrd="0" presId="urn:microsoft.com/office/officeart/2005/8/layout/radial3"/>
    <dgm:cxn modelId="{7119616F-65C6-483E-A98A-5DE4C6AC7F1F}" srcId="{8654A666-79D7-426F-B662-1AD884C36F88}" destId="{C0C2CC6F-6168-46E5-A242-08679F293814}" srcOrd="6" destOrd="0" parTransId="{67C5E4D1-ED37-4D1B-B8E6-144B24D8E631}" sibTransId="{C15E1965-4ECF-4AA8-A65A-5A18AEBA5B79}"/>
    <dgm:cxn modelId="{FFD7B475-9DE5-4B58-8E01-77E8E0D9147A}" type="presOf" srcId="{BE191F6B-97B7-4EDC-8058-CC9772579BC6}" destId="{6C431075-359A-4580-956F-1167F1A71418}" srcOrd="0" destOrd="0" presId="urn:microsoft.com/office/officeart/2005/8/layout/radial3"/>
    <dgm:cxn modelId="{1CD06182-18E1-4E80-83DE-3444DA07AB3D}" type="presOf" srcId="{038577BB-768B-47C0-A5A8-CFE8BDEDC8B9}" destId="{BE6198BF-7C3D-48C4-937F-FB49AE9E624A}" srcOrd="0" destOrd="0" presId="urn:microsoft.com/office/officeart/2005/8/layout/radial3"/>
    <dgm:cxn modelId="{EB67D383-E38B-424C-8786-9F575495AB1C}" srcId="{8654A666-79D7-426F-B662-1AD884C36F88}" destId="{C1A4AC7D-2080-4E52-BC3E-FF667A4B1FD4}" srcOrd="1" destOrd="0" parTransId="{D77BD0F2-F6EF-4FA2-B244-D2D33393E33E}" sibTransId="{CD3424D8-8AC5-4B4C-8755-F2F91FD2A37C}"/>
    <dgm:cxn modelId="{8421CB8A-52AA-45F4-947E-68CFCE6CAA47}" srcId="{8654A666-79D7-426F-B662-1AD884C36F88}" destId="{038577BB-768B-47C0-A5A8-CFE8BDEDC8B9}" srcOrd="7" destOrd="0" parTransId="{A7AC450E-7A29-42D2-BF53-61EBAB4FAE1B}" sibTransId="{966D737D-BC6D-46D8-8809-57D0239CBD93}"/>
    <dgm:cxn modelId="{39F62693-D97B-4115-A16E-401ABF7E2212}" srcId="{8654A666-79D7-426F-B662-1AD884C36F88}" destId="{BE191F6B-97B7-4EDC-8058-CC9772579BC6}" srcOrd="4" destOrd="0" parTransId="{58174557-84D3-4231-ABC0-0C54D7024DFC}" sibTransId="{194F489B-B88C-4DD5-BC67-39C92386FACD}"/>
    <dgm:cxn modelId="{99A0C49B-19C5-4289-BF69-4663F05CDC50}" srcId="{8654A666-79D7-426F-B662-1AD884C36F88}" destId="{AE1C9DB3-D5C6-4D2E-93CB-25A7D32066E9}" srcOrd="2" destOrd="0" parTransId="{112BB857-7280-44DF-9EB4-39123E2AC780}" sibTransId="{3146D710-94CF-44A8-9396-813C969879E9}"/>
    <dgm:cxn modelId="{0CAAAE9E-AF34-470D-A168-3D060D159394}" type="presOf" srcId="{3D1A94F6-E827-4ABB-A559-C25E1B395CDD}" destId="{E2883F90-B146-4276-A534-21BEEC750C31}" srcOrd="0" destOrd="0" presId="urn:microsoft.com/office/officeart/2005/8/layout/radial3"/>
    <dgm:cxn modelId="{A39D26C7-EE9A-4DC7-81B0-4FD178166E7B}" type="presOf" srcId="{03F9C982-015C-4DD0-92C7-72AE752E5EAA}" destId="{1B02288A-FD65-44C0-A81F-60B08217A8A4}" srcOrd="0" destOrd="0" presId="urn:microsoft.com/office/officeart/2005/8/layout/radial3"/>
    <dgm:cxn modelId="{1C3589DF-E79F-484D-AB9A-8178B96D3248}" type="presOf" srcId="{8654A666-79D7-426F-B662-1AD884C36F88}" destId="{5A069594-2949-439E-9B42-9A91A7417A62}" srcOrd="0" destOrd="0" presId="urn:microsoft.com/office/officeart/2005/8/layout/radial3"/>
    <dgm:cxn modelId="{EB3B08E0-1A0D-4869-B65B-6E81EDA94B70}" type="presOf" srcId="{5F28DA6A-7E57-4E01-B7CB-A60ECE2AC7B0}" destId="{F400D20D-15D1-4468-B3D8-A7723FB67346}" srcOrd="0" destOrd="0" presId="urn:microsoft.com/office/officeart/2005/8/layout/radial3"/>
    <dgm:cxn modelId="{B99935F7-8BAB-416A-9469-BB9F01F36C26}" type="presOf" srcId="{03C1CE06-4737-4D1D-8EEC-E96972A19565}" destId="{4CAA3A39-F915-40F6-8F2B-313AA376722F}" srcOrd="0" destOrd="0" presId="urn:microsoft.com/office/officeart/2005/8/layout/radial3"/>
    <dgm:cxn modelId="{9D4AE3FA-C880-48DD-A64B-C52A0B6557DE}" srcId="{8654A666-79D7-426F-B662-1AD884C36F88}" destId="{03F9C982-015C-4DD0-92C7-72AE752E5EAA}" srcOrd="5" destOrd="0" parTransId="{8D25E6B3-B172-4D66-8C72-F09219BA0760}" sibTransId="{66B7BE64-A649-440D-8470-709B58406665}"/>
    <dgm:cxn modelId="{F916946E-1988-4EC7-B85E-0A92DF0657A3}" type="presParOf" srcId="{4CAA3A39-F915-40F6-8F2B-313AA376722F}" destId="{91B8379F-1DF4-4216-B540-C4BF8300A5A1}" srcOrd="0" destOrd="0" presId="urn:microsoft.com/office/officeart/2005/8/layout/radial3"/>
    <dgm:cxn modelId="{3C69D44E-48BD-4F42-95DB-24F0F3E21739}" type="presParOf" srcId="{91B8379F-1DF4-4216-B540-C4BF8300A5A1}" destId="{5A069594-2949-439E-9B42-9A91A7417A62}" srcOrd="0" destOrd="0" presId="urn:microsoft.com/office/officeart/2005/8/layout/radial3"/>
    <dgm:cxn modelId="{426FF6E8-DF7C-4E0C-936B-BFF6F5463031}" type="presParOf" srcId="{91B8379F-1DF4-4216-B540-C4BF8300A5A1}" destId="{F400D20D-15D1-4468-B3D8-A7723FB67346}" srcOrd="1" destOrd="0" presId="urn:microsoft.com/office/officeart/2005/8/layout/radial3"/>
    <dgm:cxn modelId="{535772BA-1BB9-4A4F-B371-C3D522674FD2}" type="presParOf" srcId="{91B8379F-1DF4-4216-B540-C4BF8300A5A1}" destId="{CF488F36-D431-4C3D-B9B9-EF6CB6D72A4C}" srcOrd="2" destOrd="0" presId="urn:microsoft.com/office/officeart/2005/8/layout/radial3"/>
    <dgm:cxn modelId="{BA65D295-EA1F-4E7F-BE0F-518931B46AB4}" type="presParOf" srcId="{91B8379F-1DF4-4216-B540-C4BF8300A5A1}" destId="{D9B57D78-85F2-4016-91FC-C3C1FDD05B6F}" srcOrd="3" destOrd="0" presId="urn:microsoft.com/office/officeart/2005/8/layout/radial3"/>
    <dgm:cxn modelId="{94885991-4B16-4466-B037-295000BEAB6D}" type="presParOf" srcId="{91B8379F-1DF4-4216-B540-C4BF8300A5A1}" destId="{E2883F90-B146-4276-A534-21BEEC750C31}" srcOrd="4" destOrd="0" presId="urn:microsoft.com/office/officeart/2005/8/layout/radial3"/>
    <dgm:cxn modelId="{7AFA33BB-001C-4990-BC26-7BFB15B87CCB}" type="presParOf" srcId="{91B8379F-1DF4-4216-B540-C4BF8300A5A1}" destId="{6C431075-359A-4580-956F-1167F1A71418}" srcOrd="5" destOrd="0" presId="urn:microsoft.com/office/officeart/2005/8/layout/radial3"/>
    <dgm:cxn modelId="{F4678CFB-2702-4E2D-BE74-F57237E642B1}" type="presParOf" srcId="{91B8379F-1DF4-4216-B540-C4BF8300A5A1}" destId="{1B02288A-FD65-44C0-A81F-60B08217A8A4}" srcOrd="6" destOrd="0" presId="urn:microsoft.com/office/officeart/2005/8/layout/radial3"/>
    <dgm:cxn modelId="{FCEB30A0-E18C-4D9A-8112-7FD34BE8DD1C}" type="presParOf" srcId="{91B8379F-1DF4-4216-B540-C4BF8300A5A1}" destId="{A714BE98-4842-458A-BAF7-3FFD78CB8C2E}" srcOrd="7" destOrd="0" presId="urn:microsoft.com/office/officeart/2005/8/layout/radial3"/>
    <dgm:cxn modelId="{4872BEC9-6087-4185-944C-DB438193A211}" type="presParOf" srcId="{91B8379F-1DF4-4216-B540-C4BF8300A5A1}" destId="{BE6198BF-7C3D-48C4-937F-FB49AE9E624A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69594-2949-439E-9B42-9A91A7417A62}">
      <dsp:nvSpPr>
        <dsp:cNvPr id="0" name=""/>
        <dsp:cNvSpPr/>
      </dsp:nvSpPr>
      <dsp:spPr>
        <a:xfrm>
          <a:off x="2178252" y="1055737"/>
          <a:ext cx="2630082" cy="263008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800" kern="1200" dirty="0"/>
            <a:t>Smartphone</a:t>
          </a:r>
        </a:p>
      </dsp:txBody>
      <dsp:txXfrm>
        <a:off x="2563419" y="1440904"/>
        <a:ext cx="1859748" cy="1859748"/>
      </dsp:txXfrm>
    </dsp:sp>
    <dsp:sp modelId="{F400D20D-15D1-4468-B3D8-A7723FB67346}">
      <dsp:nvSpPr>
        <dsp:cNvPr id="0" name=""/>
        <dsp:cNvSpPr/>
      </dsp:nvSpPr>
      <dsp:spPr>
        <a:xfrm>
          <a:off x="2835773" y="469"/>
          <a:ext cx="1315041" cy="1315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000" kern="1200" dirty="0"/>
            <a:t>IMEI-Nummer</a:t>
          </a:r>
        </a:p>
      </dsp:txBody>
      <dsp:txXfrm>
        <a:off x="3028356" y="193052"/>
        <a:ext cx="929875" cy="929875"/>
      </dsp:txXfrm>
    </dsp:sp>
    <dsp:sp modelId="{CF488F36-D431-4C3D-B9B9-EF6CB6D72A4C}">
      <dsp:nvSpPr>
        <dsp:cNvPr id="0" name=""/>
        <dsp:cNvSpPr/>
      </dsp:nvSpPr>
      <dsp:spPr>
        <a:xfrm>
          <a:off x="4046897" y="502133"/>
          <a:ext cx="1315041" cy="1315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000" kern="1200" dirty="0"/>
            <a:t>Kundenkennwort</a:t>
          </a:r>
        </a:p>
      </dsp:txBody>
      <dsp:txXfrm>
        <a:off x="4239480" y="694716"/>
        <a:ext cx="929875" cy="929875"/>
      </dsp:txXfrm>
    </dsp:sp>
    <dsp:sp modelId="{D9B57D78-85F2-4016-91FC-C3C1FDD05B6F}">
      <dsp:nvSpPr>
        <dsp:cNvPr id="0" name=""/>
        <dsp:cNvSpPr/>
      </dsp:nvSpPr>
      <dsp:spPr>
        <a:xfrm>
          <a:off x="4548561" y="1713257"/>
          <a:ext cx="1315041" cy="1315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000" kern="1200" dirty="0"/>
            <a:t>laufende Sicherung</a:t>
          </a:r>
        </a:p>
      </dsp:txBody>
      <dsp:txXfrm>
        <a:off x="4741144" y="1905840"/>
        <a:ext cx="929875" cy="929875"/>
      </dsp:txXfrm>
    </dsp:sp>
    <dsp:sp modelId="{E2883F90-B146-4276-A534-21BEEC750C31}">
      <dsp:nvSpPr>
        <dsp:cNvPr id="0" name=""/>
        <dsp:cNvSpPr/>
      </dsp:nvSpPr>
      <dsp:spPr>
        <a:xfrm>
          <a:off x="4046897" y="2924382"/>
          <a:ext cx="1315041" cy="1315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000" kern="1200" dirty="0"/>
            <a:t>offizielle Stores</a:t>
          </a:r>
        </a:p>
      </dsp:txBody>
      <dsp:txXfrm>
        <a:off x="4239480" y="3116965"/>
        <a:ext cx="929875" cy="929875"/>
      </dsp:txXfrm>
    </dsp:sp>
    <dsp:sp modelId="{6C431075-359A-4580-956F-1167F1A71418}">
      <dsp:nvSpPr>
        <dsp:cNvPr id="0" name=""/>
        <dsp:cNvSpPr/>
      </dsp:nvSpPr>
      <dsp:spPr>
        <a:xfrm>
          <a:off x="2835773" y="3426046"/>
          <a:ext cx="1315041" cy="1315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000" kern="1200" dirty="0"/>
            <a:t>Handyortung</a:t>
          </a:r>
        </a:p>
      </dsp:txBody>
      <dsp:txXfrm>
        <a:off x="3028356" y="3618629"/>
        <a:ext cx="929875" cy="929875"/>
      </dsp:txXfrm>
    </dsp:sp>
    <dsp:sp modelId="{1B02288A-FD65-44C0-A81F-60B08217A8A4}">
      <dsp:nvSpPr>
        <dsp:cNvPr id="0" name=""/>
        <dsp:cNvSpPr/>
      </dsp:nvSpPr>
      <dsp:spPr>
        <a:xfrm>
          <a:off x="1624649" y="2924382"/>
          <a:ext cx="1315041" cy="1315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000" kern="1200" dirty="0"/>
            <a:t>ungenutzte Apps</a:t>
          </a:r>
        </a:p>
      </dsp:txBody>
      <dsp:txXfrm>
        <a:off x="1817232" y="3116965"/>
        <a:ext cx="929875" cy="929875"/>
      </dsp:txXfrm>
    </dsp:sp>
    <dsp:sp modelId="{A714BE98-4842-458A-BAF7-3FFD78CB8C2E}">
      <dsp:nvSpPr>
        <dsp:cNvPr id="0" name=""/>
        <dsp:cNvSpPr/>
      </dsp:nvSpPr>
      <dsp:spPr>
        <a:xfrm>
          <a:off x="1122984" y="1713257"/>
          <a:ext cx="1315041" cy="1315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000" kern="1200" dirty="0"/>
            <a:t>Berechtigungen</a:t>
          </a:r>
        </a:p>
      </dsp:txBody>
      <dsp:txXfrm>
        <a:off x="1315567" y="1905840"/>
        <a:ext cx="929875" cy="929875"/>
      </dsp:txXfrm>
    </dsp:sp>
    <dsp:sp modelId="{BE6198BF-7C3D-48C4-937F-FB49AE9E624A}">
      <dsp:nvSpPr>
        <dsp:cNvPr id="0" name=""/>
        <dsp:cNvSpPr/>
      </dsp:nvSpPr>
      <dsp:spPr>
        <a:xfrm>
          <a:off x="1624649" y="502133"/>
          <a:ext cx="1315041" cy="1315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000" kern="1200" dirty="0"/>
            <a:t>Datenschutz</a:t>
          </a:r>
        </a:p>
      </dsp:txBody>
      <dsp:txXfrm>
        <a:off x="1817232" y="694716"/>
        <a:ext cx="929875" cy="929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55EB5-DD47-4E0A-B258-EECC2C31ABBB}" type="datetimeFigureOut">
              <a:rPr lang="de-AT" smtClean="0"/>
              <a:t>21.01.2024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F0D9B-3F91-46E4-9BFB-89E73B1DE8C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35626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1B658-A36B-40A1-8A23-6DC11116D34C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5991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5" name="Grafik 4" descr="Ein Bild, das Gerät, Elektronisches Gerät, Kommunikationsgerät, tragbares Kommunikationsgerät enthält.&#10;&#10;Automatisch generierte Beschreibung">
            <a:extLst>
              <a:ext uri="{FF2B5EF4-FFF2-40B4-BE49-F238E27FC236}">
                <a16:creationId xmlns:a16="http://schemas.microsoft.com/office/drawing/2014/main" id="{33597A0C-C29D-E277-7FB3-938DAAF10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11052" y="295216"/>
            <a:ext cx="1895740" cy="1600423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6960F-53CE-D537-E509-CC138EA7F9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Mein Smartphone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DA13F19-0242-C307-5EFA-09CDE87F93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3133878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45EE61-7106-7C7F-46CB-642EE82A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8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zu beachten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D37E09-944F-1946-0136-CB5FBF2F7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  <a:tabLst>
                <a:tab pos="228600" algn="l"/>
                <a:tab pos="449580" algn="l"/>
              </a:tabLst>
            </a:pP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Günstiger Tarif</a:t>
            </a:r>
          </a:p>
          <a:p>
            <a:pPr marL="342900" lvl="0" indent="-342900"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228600" algn="l"/>
                <a:tab pos="449580" algn="l"/>
              </a:tabLst>
            </a:pPr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Welche Kosten fallen bei welcher Nutzung an</a:t>
            </a:r>
          </a:p>
          <a:p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Überlege Smartphone-Nutzungsregeln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9978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218BD6-5C93-E82D-80FE-E55C3EA8E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/>
              <a:t>Sicherheit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65525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3F3449-D0D2-711D-0D3A-CFC5B5D98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sicherheitstipps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6E2080-9945-74CC-E9B5-F477EECF8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Bei Neustart: Sim-Karten-Pin muss eingegeben werden</a:t>
            </a:r>
          </a:p>
          <a:p>
            <a:r>
              <a:rPr lang="de-AT" dirty="0"/>
              <a:t>Display mit Sperrmuster oder Passwort sichern</a:t>
            </a:r>
          </a:p>
          <a:p>
            <a:r>
              <a:rPr lang="de-AT" dirty="0"/>
              <a:t>Apps und Betriebssystem immer am neuesten Stand – Updates!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485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720B1B-4B87-EF37-D5C5-DF4E3A46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Nutzung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3CB3FC-FA01-C057-E6F2-F89B36459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Deaktiviere WLAN, GPS, Bluetooth, wenn du den Dienst nicht benötigst</a:t>
            </a:r>
          </a:p>
          <a:p>
            <a:r>
              <a:rPr lang="de-AT" dirty="0"/>
              <a:t>Ungenutzte Apps sollten gelöscht werden</a:t>
            </a:r>
          </a:p>
          <a:p>
            <a:r>
              <a:rPr lang="de-AT" dirty="0"/>
              <a:t>Apps nur aus offiziellen Stores</a:t>
            </a:r>
          </a:p>
          <a:p>
            <a:r>
              <a:rPr lang="de-AT" dirty="0"/>
              <a:t>Prüfe, welche Berechtigungen die Anwendung benötigt</a:t>
            </a:r>
          </a:p>
          <a:p>
            <a:r>
              <a:rPr lang="de-AT" dirty="0"/>
              <a:t>Achte auf den Datenschutz: Welche Daten gebe ich an, was passiert mit meinen Daten</a:t>
            </a:r>
          </a:p>
        </p:txBody>
      </p:sp>
    </p:spTree>
    <p:extLst>
      <p:ext uri="{BB962C8B-B14F-4D97-AF65-F5344CB8AC3E}">
        <p14:creationId xmlns:p14="http://schemas.microsoft.com/office/powerpoint/2010/main" val="157547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218BD6-5C93-E82D-80FE-E55C3EA8E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sorge vor!</a:t>
            </a:r>
          </a:p>
        </p:txBody>
      </p:sp>
    </p:spTree>
    <p:extLst>
      <p:ext uri="{BB962C8B-B14F-4D97-AF65-F5344CB8AC3E}">
        <p14:creationId xmlns:p14="http://schemas.microsoft.com/office/powerpoint/2010/main" val="4283205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2A43B8-68B2-3346-F0D1-954580647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Du benötigst – im Fall der Fälle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BC6D27-D3A2-8054-E7AB-270E2B3C3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846347"/>
            <a:ext cx="6858000" cy="3161029"/>
          </a:xfrm>
        </p:spPr>
        <p:txBody>
          <a:bodyPr>
            <a:normAutofit/>
          </a:bodyPr>
          <a:lstStyle/>
          <a:p>
            <a:r>
              <a:rPr lang="de-AT" dirty="0"/>
              <a:t>Bei Verlust des Smartphones: Du benötigst die IMEI-Nummer.  </a:t>
            </a:r>
            <a:br>
              <a:rPr lang="de-AT" dirty="0"/>
            </a:br>
            <a:r>
              <a:rPr lang="de-AT" dirty="0"/>
              <a:t>Abfrage der Nummer: *#06#</a:t>
            </a:r>
          </a:p>
          <a:p>
            <a:r>
              <a:rPr lang="de-AT" dirty="0"/>
              <a:t>Kundenkennwort beim Provider: Smartphone kann gesperrt werden</a:t>
            </a:r>
          </a:p>
          <a:p>
            <a:r>
              <a:rPr lang="de-AT" dirty="0"/>
              <a:t>Daten (z. B. Fotos, Kontakte) werden laufend gesichert</a:t>
            </a:r>
          </a:p>
          <a:p>
            <a:r>
              <a:rPr lang="de-AT" dirty="0"/>
              <a:t>Handyortung</a:t>
            </a:r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5433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CB0A55F0-C67A-05F5-4F7C-23A7D2833C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4027052"/>
              </p:ext>
            </p:extLst>
          </p:nvPr>
        </p:nvGraphicFramePr>
        <p:xfrm>
          <a:off x="2538412" y="1747076"/>
          <a:ext cx="6986588" cy="4741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3907465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TM10001115[[fn=Paket]]</Template>
  <TotalTime>0</TotalTime>
  <Words>151</Words>
  <Application>Microsoft Office PowerPoint</Application>
  <PresentationFormat>Breitbild</PresentationFormat>
  <Paragraphs>35</Paragraphs>
  <Slides>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Gill Sans MT</vt:lpstr>
      <vt:lpstr>Symbol</vt:lpstr>
      <vt:lpstr>Paket</vt:lpstr>
      <vt:lpstr>Mein Smartphone</vt:lpstr>
      <vt:lpstr>zu beachten </vt:lpstr>
      <vt:lpstr>Sicherheit</vt:lpstr>
      <vt:lpstr>sicherheitstipps</vt:lpstr>
      <vt:lpstr>Nutzung</vt:lpstr>
      <vt:lpstr>sorge vor!</vt:lpstr>
      <vt:lpstr>Du benötigst – im Fall der Fälle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Easy4me</cp:lastModifiedBy>
  <cp:revision>1</cp:revision>
  <dcterms:created xsi:type="dcterms:W3CDTF">2024-01-21T20:08:47Z</dcterms:created>
  <dcterms:modified xsi:type="dcterms:W3CDTF">2024-01-21T20:28:05Z</dcterms:modified>
</cp:coreProperties>
</file>