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6" r:id="rId3"/>
    <p:sldId id="265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E91"/>
    <a:srgbClr val="114AB1"/>
    <a:srgbClr val="E8EDF2"/>
    <a:srgbClr val="2173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49183-C271-49FD-925C-C3E728A2E1F7}" v="13" dt="2024-08-15T07:29:43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38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141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31AF-0521-4D2C-BF25-449C6F1DACE8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2ED9D-8A18-402D-ADA5-DB4002FB743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862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719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181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452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330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854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957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280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500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426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5367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674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A14BC-E449-4F9C-9D08-1A6DF37DE71A}" type="datetimeFigureOut">
              <a:rPr lang="de-AT" smtClean="0"/>
              <a:t>25.01.2026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315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69966" y="1082351"/>
            <a:ext cx="3045234" cy="2595563"/>
          </a:xfrm>
          <a:solidFill>
            <a:srgbClr val="114AB1"/>
          </a:solidFill>
        </p:spPr>
        <p:txBody>
          <a:bodyPr anchor="ctr">
            <a:normAutofit/>
          </a:bodyPr>
          <a:lstStyle/>
          <a:p>
            <a:r>
              <a:rPr lang="de-AT" sz="5400" dirty="0">
                <a:solidFill>
                  <a:schemeClr val="bg1"/>
                </a:solidFill>
              </a:rPr>
              <a:t>Word 365</a:t>
            </a:r>
            <a:endParaRPr lang="de-AT" sz="3200" dirty="0">
              <a:solidFill>
                <a:schemeClr val="bg1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80561" y="4344489"/>
            <a:ext cx="9144000" cy="583463"/>
          </a:xfrm>
        </p:spPr>
        <p:txBody>
          <a:bodyPr/>
          <a:lstStyle/>
          <a:p>
            <a:r>
              <a:rPr lang="de-AT" dirty="0"/>
              <a:t>Lerne die Elemente der Benutzeroberfläche von Word kennen!</a:t>
            </a:r>
          </a:p>
        </p:txBody>
      </p:sp>
      <p:pic>
        <p:nvPicPr>
          <p:cNvPr id="4" name="Picture 5" descr="EASY4M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220" y="6336408"/>
            <a:ext cx="1917521" cy="30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591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41E6B40-D3EB-41F8-8F13-B4A1D1E95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850" y="1026028"/>
            <a:ext cx="7317949" cy="5042997"/>
          </a:xfrm>
          <a:prstGeom prst="rect">
            <a:avLst/>
          </a:prstGeom>
        </p:spPr>
      </p:pic>
      <p:sp>
        <p:nvSpPr>
          <p:cNvPr id="6" name="Legende mit Linie 1 5"/>
          <p:cNvSpPr/>
          <p:nvPr/>
        </p:nvSpPr>
        <p:spPr>
          <a:xfrm>
            <a:off x="3838100" y="397522"/>
            <a:ext cx="1062320" cy="449730"/>
          </a:xfrm>
          <a:prstGeom prst="borderCallout1">
            <a:avLst>
              <a:gd name="adj1" fmla="val 109976"/>
              <a:gd name="adj2" fmla="val 47895"/>
              <a:gd name="adj3" fmla="val 220144"/>
              <a:gd name="adj4" fmla="val 18221"/>
            </a:avLst>
          </a:prstGeom>
          <a:ln/>
          <a:effectLst>
            <a:outerShdw blurRad="50800" dist="38100" dir="2700000" sx="20000" sy="20000" algn="tl" rotWithShape="0">
              <a:schemeClr val="bg1">
                <a:alpha val="40000"/>
              </a:scheme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Registerkarte Zeichnen</a:t>
            </a:r>
          </a:p>
        </p:txBody>
      </p:sp>
      <p:sp>
        <p:nvSpPr>
          <p:cNvPr id="7" name="Legende mit Linie 1 6"/>
          <p:cNvSpPr/>
          <p:nvPr/>
        </p:nvSpPr>
        <p:spPr>
          <a:xfrm>
            <a:off x="5011918" y="373615"/>
            <a:ext cx="1680365" cy="449730"/>
          </a:xfrm>
          <a:prstGeom prst="borderCallout1">
            <a:avLst>
              <a:gd name="adj1" fmla="val 109976"/>
              <a:gd name="adj2" fmla="val 47895"/>
              <a:gd name="adj3" fmla="val 170022"/>
              <a:gd name="adj4" fmla="val 4446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Titelleiste mit Namen der Worddatei</a:t>
            </a:r>
            <a:endParaRPr lang="de-AT" sz="12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8" name="Legende mit Linie 1 7"/>
          <p:cNvSpPr/>
          <p:nvPr/>
        </p:nvSpPr>
        <p:spPr>
          <a:xfrm>
            <a:off x="2301013" y="412761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159329"/>
              <a:gd name="adj4" fmla="val 131983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Leiste für den Schnellzugriff</a:t>
            </a:r>
          </a:p>
        </p:txBody>
      </p:sp>
      <p:sp>
        <p:nvSpPr>
          <p:cNvPr id="9" name="Legende mit Linie 1 8"/>
          <p:cNvSpPr/>
          <p:nvPr/>
        </p:nvSpPr>
        <p:spPr>
          <a:xfrm>
            <a:off x="277737" y="420381"/>
            <a:ext cx="1762812" cy="471705"/>
          </a:xfrm>
          <a:prstGeom prst="borderCallout1">
            <a:avLst>
              <a:gd name="adj1" fmla="val 109976"/>
              <a:gd name="adj2" fmla="val 47895"/>
              <a:gd name="adj3" fmla="val 198948"/>
              <a:gd name="adj4" fmla="val 149754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Menüband mit offener Registerkarte </a:t>
            </a:r>
            <a:r>
              <a:rPr lang="de-AT" sz="12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Start</a:t>
            </a:r>
          </a:p>
        </p:txBody>
      </p:sp>
      <p:sp>
        <p:nvSpPr>
          <p:cNvPr id="10" name="Legende mit Linie 1 9"/>
          <p:cNvSpPr/>
          <p:nvPr/>
        </p:nvSpPr>
        <p:spPr>
          <a:xfrm>
            <a:off x="3034279" y="5062623"/>
            <a:ext cx="1866141" cy="311554"/>
          </a:xfrm>
          <a:prstGeom prst="borderCallout1">
            <a:avLst>
              <a:gd name="adj1" fmla="val -17925"/>
              <a:gd name="adj2" fmla="val 45756"/>
              <a:gd name="adj3" fmla="val -209637"/>
              <a:gd name="adj4" fmla="val 7333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offenes Worddokument</a:t>
            </a:r>
          </a:p>
        </p:txBody>
      </p:sp>
      <p:sp>
        <p:nvSpPr>
          <p:cNvPr id="12" name="Legende mit Linie 1 11"/>
          <p:cNvSpPr/>
          <p:nvPr/>
        </p:nvSpPr>
        <p:spPr>
          <a:xfrm>
            <a:off x="9137235" y="6307586"/>
            <a:ext cx="974927" cy="294943"/>
          </a:xfrm>
          <a:prstGeom prst="borderCallout1">
            <a:avLst>
              <a:gd name="adj1" fmla="val -17105"/>
              <a:gd name="adj2" fmla="val 48862"/>
              <a:gd name="adj3" fmla="val -107902"/>
              <a:gd name="adj4" fmla="val 9462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Zoom</a:t>
            </a:r>
          </a:p>
        </p:txBody>
      </p:sp>
      <p:sp>
        <p:nvSpPr>
          <p:cNvPr id="13" name="Legende mit Linie 1 12"/>
          <p:cNvSpPr/>
          <p:nvPr/>
        </p:nvSpPr>
        <p:spPr>
          <a:xfrm>
            <a:off x="7421088" y="6320608"/>
            <a:ext cx="1652834" cy="357263"/>
          </a:xfrm>
          <a:prstGeom prst="borderCallout1">
            <a:avLst>
              <a:gd name="adj1" fmla="val -17105"/>
              <a:gd name="adj2" fmla="val 48862"/>
              <a:gd name="adj3" fmla="val -89305"/>
              <a:gd name="adj4" fmla="val 5203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Anzeigeeinstellungen</a:t>
            </a:r>
          </a:p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Layout</a:t>
            </a:r>
          </a:p>
        </p:txBody>
      </p:sp>
      <p:sp>
        <p:nvSpPr>
          <p:cNvPr id="14" name="Legende mit Linie 1 13"/>
          <p:cNvSpPr/>
          <p:nvPr/>
        </p:nvSpPr>
        <p:spPr>
          <a:xfrm>
            <a:off x="10170657" y="1038575"/>
            <a:ext cx="974927" cy="433533"/>
          </a:xfrm>
          <a:prstGeom prst="borderCallout1">
            <a:avLst>
              <a:gd name="adj1" fmla="val 69871"/>
              <a:gd name="adj2" fmla="val -8186"/>
              <a:gd name="adj3" fmla="val 31932"/>
              <a:gd name="adj4" fmla="val -4323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schließen</a:t>
            </a:r>
          </a:p>
        </p:txBody>
      </p:sp>
      <p:sp>
        <p:nvSpPr>
          <p:cNvPr id="15" name="Legende mit Linie 1 14"/>
          <p:cNvSpPr/>
          <p:nvPr/>
        </p:nvSpPr>
        <p:spPr>
          <a:xfrm>
            <a:off x="9958487" y="329672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81420"/>
              <a:gd name="adj4" fmla="val -50091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maximieren</a:t>
            </a:r>
          </a:p>
        </p:txBody>
      </p:sp>
      <p:sp>
        <p:nvSpPr>
          <p:cNvPr id="16" name="Legende mit Linie 1 15"/>
          <p:cNvSpPr/>
          <p:nvPr/>
        </p:nvSpPr>
        <p:spPr>
          <a:xfrm>
            <a:off x="8688725" y="334017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84817"/>
              <a:gd name="adj4" fmla="val 4017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minimieren</a:t>
            </a:r>
          </a:p>
        </p:txBody>
      </p:sp>
      <p:sp>
        <p:nvSpPr>
          <p:cNvPr id="23" name="Legende mit Linie 1 22"/>
          <p:cNvSpPr/>
          <p:nvPr/>
        </p:nvSpPr>
        <p:spPr>
          <a:xfrm>
            <a:off x="1597106" y="6141976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-23531"/>
              <a:gd name="adj4" fmla="val 172084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Rechtschreibung</a:t>
            </a:r>
          </a:p>
        </p:txBody>
      </p:sp>
      <p:sp>
        <p:nvSpPr>
          <p:cNvPr id="24" name="Legende mit Linie 1 23"/>
          <p:cNvSpPr/>
          <p:nvPr/>
        </p:nvSpPr>
        <p:spPr>
          <a:xfrm>
            <a:off x="6692283" y="1405471"/>
            <a:ext cx="1545200" cy="294045"/>
          </a:xfrm>
          <a:prstGeom prst="borderCallout1">
            <a:avLst>
              <a:gd name="adj1" fmla="val 41177"/>
              <a:gd name="adj2" fmla="val -4871"/>
              <a:gd name="adj3" fmla="val 131242"/>
              <a:gd name="adj4" fmla="val -6494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Gruppe Absatz</a:t>
            </a:r>
          </a:p>
        </p:txBody>
      </p:sp>
      <p:sp>
        <p:nvSpPr>
          <p:cNvPr id="26" name="Legende mit Linie 1 25"/>
          <p:cNvSpPr/>
          <p:nvPr/>
        </p:nvSpPr>
        <p:spPr>
          <a:xfrm>
            <a:off x="261156" y="3571896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49581"/>
              <a:gd name="adj4" fmla="val 17224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Lineal</a:t>
            </a:r>
          </a:p>
        </p:txBody>
      </p:sp>
      <p:sp>
        <p:nvSpPr>
          <p:cNvPr id="2" name="Legende mit Linie 1 22">
            <a:extLst>
              <a:ext uri="{FF2B5EF4-FFF2-40B4-BE49-F238E27FC236}">
                <a16:creationId xmlns:a16="http://schemas.microsoft.com/office/drawing/2014/main" id="{F0D883D9-A578-8050-B642-770E11EB7B13}"/>
              </a:ext>
            </a:extLst>
          </p:cNvPr>
          <p:cNvSpPr/>
          <p:nvPr/>
        </p:nvSpPr>
        <p:spPr>
          <a:xfrm>
            <a:off x="3170125" y="6423897"/>
            <a:ext cx="1335950" cy="357263"/>
          </a:xfrm>
          <a:prstGeom prst="borderCallout1">
            <a:avLst>
              <a:gd name="adj1" fmla="val 19143"/>
              <a:gd name="adj2" fmla="val 103640"/>
              <a:gd name="adj3" fmla="val -108846"/>
              <a:gd name="adj4" fmla="val 105920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Sprache für die Korrekturhilfen</a:t>
            </a:r>
          </a:p>
        </p:txBody>
      </p:sp>
      <p:sp>
        <p:nvSpPr>
          <p:cNvPr id="3" name="Legende mit Linie 1 22">
            <a:extLst>
              <a:ext uri="{FF2B5EF4-FFF2-40B4-BE49-F238E27FC236}">
                <a16:creationId xmlns:a16="http://schemas.microsoft.com/office/drawing/2014/main" id="{69A648E5-41F4-16BE-20C8-8ADF9E2B792B}"/>
              </a:ext>
            </a:extLst>
          </p:cNvPr>
          <p:cNvSpPr/>
          <p:nvPr/>
        </p:nvSpPr>
        <p:spPr>
          <a:xfrm>
            <a:off x="4900420" y="6341674"/>
            <a:ext cx="1652834" cy="439486"/>
          </a:xfrm>
          <a:prstGeom prst="borderCallout1">
            <a:avLst>
              <a:gd name="adj1" fmla="val -19249"/>
              <a:gd name="adj2" fmla="val 61432"/>
              <a:gd name="adj3" fmla="val -73247"/>
              <a:gd name="adj4" fmla="val 6372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Einfüge- bzw. Überschreibmodus</a:t>
            </a:r>
          </a:p>
        </p:txBody>
      </p:sp>
      <p:sp>
        <p:nvSpPr>
          <p:cNvPr id="5" name="Legende mit Linie 1 25">
            <a:extLst>
              <a:ext uri="{FF2B5EF4-FFF2-40B4-BE49-F238E27FC236}">
                <a16:creationId xmlns:a16="http://schemas.microsoft.com/office/drawing/2014/main" id="{AF20FFEF-8662-9A74-B864-509BECC585B4}"/>
              </a:ext>
            </a:extLst>
          </p:cNvPr>
          <p:cNvSpPr/>
          <p:nvPr/>
        </p:nvSpPr>
        <p:spPr>
          <a:xfrm>
            <a:off x="2691936" y="2398416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102903"/>
              <a:gd name="adj4" fmla="val 11463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Kopfzeile im Dokument</a:t>
            </a:r>
          </a:p>
        </p:txBody>
      </p:sp>
      <p:sp>
        <p:nvSpPr>
          <p:cNvPr id="18" name="Legende mit Linie 1 15">
            <a:extLst>
              <a:ext uri="{FF2B5EF4-FFF2-40B4-BE49-F238E27FC236}">
                <a16:creationId xmlns:a16="http://schemas.microsoft.com/office/drawing/2014/main" id="{22D4A8C8-DF50-5419-24FA-CCAFA798F7D9}"/>
              </a:ext>
            </a:extLst>
          </p:cNvPr>
          <p:cNvSpPr/>
          <p:nvPr/>
        </p:nvSpPr>
        <p:spPr>
          <a:xfrm>
            <a:off x="7284721" y="335984"/>
            <a:ext cx="1155090" cy="433533"/>
          </a:xfrm>
          <a:prstGeom prst="borderCallout1">
            <a:avLst>
              <a:gd name="adj1" fmla="val 117708"/>
              <a:gd name="adj2" fmla="val 48863"/>
              <a:gd name="adj3" fmla="val 177786"/>
              <a:gd name="adj4" fmla="val 56640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Hilfefunktion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EA77C71F-AA10-4370-A3C2-E9D7BA8C51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92" t="23091" r="12045" b="20098"/>
          <a:stretch/>
        </p:blipFill>
        <p:spPr>
          <a:xfrm>
            <a:off x="8762511" y="1146552"/>
            <a:ext cx="122399" cy="90000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898F5A4F-3688-404F-872B-3A655E2762DC}"/>
              </a:ext>
            </a:extLst>
          </p:cNvPr>
          <p:cNvGrpSpPr/>
          <p:nvPr/>
        </p:nvGrpSpPr>
        <p:grpSpPr>
          <a:xfrm>
            <a:off x="10056260" y="1748223"/>
            <a:ext cx="1426166" cy="1269134"/>
            <a:chOff x="10056260" y="1748223"/>
            <a:chExt cx="1426166" cy="1269134"/>
          </a:xfrm>
        </p:grpSpPr>
        <p:sp>
          <p:nvSpPr>
            <p:cNvPr id="17" name="Legende mit Linie 1 16"/>
            <p:cNvSpPr/>
            <p:nvPr/>
          </p:nvSpPr>
          <p:spPr>
            <a:xfrm>
              <a:off x="10056260" y="1748223"/>
              <a:ext cx="1426166" cy="433533"/>
            </a:xfrm>
            <a:prstGeom prst="borderCallout1">
              <a:avLst>
                <a:gd name="adj1" fmla="val 54725"/>
                <a:gd name="adj2" fmla="val -3677"/>
                <a:gd name="adj3" fmla="val -115847"/>
                <a:gd name="adj4" fmla="val -80112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Menüband Anzeigeoptionen</a:t>
              </a:r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1D0A4385-B1DE-4F79-8625-D130D1078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9856" y="2242432"/>
              <a:ext cx="1317373" cy="774925"/>
            </a:xfrm>
            <a:prstGeom prst="rect">
              <a:avLst/>
            </a:prstGeom>
          </p:spPr>
        </p:pic>
      </p:grp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A265C0C6-FBBF-410C-BE8A-71DA066C53EC}"/>
              </a:ext>
            </a:extLst>
          </p:cNvPr>
          <p:cNvCxnSpPr>
            <a:cxnSpLocks/>
          </p:cNvCxnSpPr>
          <p:nvPr/>
        </p:nvCxnSpPr>
        <p:spPr>
          <a:xfrm flipH="1">
            <a:off x="9693151" y="2022953"/>
            <a:ext cx="265336" cy="62631"/>
          </a:xfrm>
          <a:prstGeom prst="line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261521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41E6B40-D3EB-41F8-8F13-B4A1D1E95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8850" y="1026028"/>
            <a:ext cx="7317949" cy="5042997"/>
          </a:xfrm>
          <a:prstGeom prst="rect">
            <a:avLst/>
          </a:prstGeom>
        </p:spPr>
      </p:pic>
      <p:sp>
        <p:nvSpPr>
          <p:cNvPr id="6" name="Legende mit Linie 1 5"/>
          <p:cNvSpPr/>
          <p:nvPr/>
        </p:nvSpPr>
        <p:spPr>
          <a:xfrm>
            <a:off x="5925980" y="21228"/>
            <a:ext cx="1062320" cy="449730"/>
          </a:xfrm>
          <a:prstGeom prst="borderCallout1">
            <a:avLst>
              <a:gd name="adj1" fmla="val 109976"/>
              <a:gd name="adj2" fmla="val 47895"/>
              <a:gd name="adj3" fmla="val 220144"/>
              <a:gd name="adj4" fmla="val 18221"/>
            </a:avLst>
          </a:prstGeom>
          <a:ln/>
          <a:effectLst>
            <a:outerShdw blurRad="50800" dist="38100" dir="2700000" sx="20000" sy="20000" algn="tl" rotWithShape="0">
              <a:schemeClr val="bg1">
                <a:alpha val="40000"/>
              </a:scheme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Registerkarte Zeichnen</a:t>
            </a:r>
          </a:p>
        </p:txBody>
      </p:sp>
      <p:sp>
        <p:nvSpPr>
          <p:cNvPr id="7" name="Legende mit Linie 1 6"/>
          <p:cNvSpPr/>
          <p:nvPr/>
        </p:nvSpPr>
        <p:spPr>
          <a:xfrm>
            <a:off x="7869418" y="206503"/>
            <a:ext cx="1680365" cy="449730"/>
          </a:xfrm>
          <a:prstGeom prst="borderCallout1">
            <a:avLst>
              <a:gd name="adj1" fmla="val 109976"/>
              <a:gd name="adj2" fmla="val 47895"/>
              <a:gd name="adj3" fmla="val 170022"/>
              <a:gd name="adj4" fmla="val 4446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Titelleiste mit Namen der Worddatei</a:t>
            </a:r>
            <a:endParaRPr lang="de-AT" sz="12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8" name="Legende mit Linie 1 7"/>
          <p:cNvSpPr/>
          <p:nvPr/>
        </p:nvSpPr>
        <p:spPr>
          <a:xfrm>
            <a:off x="3497353" y="18473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159329"/>
              <a:gd name="adj4" fmla="val 131983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Leiste für den Schnellzugriff</a:t>
            </a:r>
          </a:p>
        </p:txBody>
      </p:sp>
      <p:sp>
        <p:nvSpPr>
          <p:cNvPr id="9" name="Legende mit Linie 1 8"/>
          <p:cNvSpPr/>
          <p:nvPr/>
        </p:nvSpPr>
        <p:spPr>
          <a:xfrm>
            <a:off x="47725" y="18473"/>
            <a:ext cx="1762812" cy="471705"/>
          </a:xfrm>
          <a:prstGeom prst="borderCallout1">
            <a:avLst>
              <a:gd name="adj1" fmla="val 109976"/>
              <a:gd name="adj2" fmla="val 47895"/>
              <a:gd name="adj3" fmla="val 198948"/>
              <a:gd name="adj4" fmla="val 149754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Menüband mit offener Registerkarte </a:t>
            </a:r>
            <a:r>
              <a:rPr lang="de-AT" sz="12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Start</a:t>
            </a:r>
          </a:p>
        </p:txBody>
      </p:sp>
      <p:sp>
        <p:nvSpPr>
          <p:cNvPr id="10" name="Legende mit Linie 1 9"/>
          <p:cNvSpPr/>
          <p:nvPr/>
        </p:nvSpPr>
        <p:spPr>
          <a:xfrm>
            <a:off x="3034279" y="5062623"/>
            <a:ext cx="1866141" cy="311554"/>
          </a:xfrm>
          <a:prstGeom prst="borderCallout1">
            <a:avLst>
              <a:gd name="adj1" fmla="val -17925"/>
              <a:gd name="adj2" fmla="val 45756"/>
              <a:gd name="adj3" fmla="val -209637"/>
              <a:gd name="adj4" fmla="val 7333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offenes Worddokument</a:t>
            </a:r>
          </a:p>
        </p:txBody>
      </p:sp>
      <p:sp>
        <p:nvSpPr>
          <p:cNvPr id="12" name="Legende mit Linie 1 11"/>
          <p:cNvSpPr/>
          <p:nvPr/>
        </p:nvSpPr>
        <p:spPr>
          <a:xfrm>
            <a:off x="11018304" y="6425263"/>
            <a:ext cx="974927" cy="294943"/>
          </a:xfrm>
          <a:prstGeom prst="borderCallout1">
            <a:avLst>
              <a:gd name="adj1" fmla="val -17105"/>
              <a:gd name="adj2" fmla="val 48862"/>
              <a:gd name="adj3" fmla="val -107902"/>
              <a:gd name="adj4" fmla="val 9462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Zoom</a:t>
            </a:r>
          </a:p>
        </p:txBody>
      </p:sp>
      <p:sp>
        <p:nvSpPr>
          <p:cNvPr id="13" name="Legende mit Linie 1 12"/>
          <p:cNvSpPr/>
          <p:nvPr/>
        </p:nvSpPr>
        <p:spPr>
          <a:xfrm>
            <a:off x="9211788" y="6416957"/>
            <a:ext cx="1652834" cy="386486"/>
          </a:xfrm>
          <a:prstGeom prst="borderCallout1">
            <a:avLst>
              <a:gd name="adj1" fmla="val -17105"/>
              <a:gd name="adj2" fmla="val 48862"/>
              <a:gd name="adj3" fmla="val -89305"/>
              <a:gd name="adj4" fmla="val 5203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Anzeigeeinstellungen</a:t>
            </a:r>
          </a:p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Layout</a:t>
            </a:r>
          </a:p>
        </p:txBody>
      </p:sp>
      <p:sp>
        <p:nvSpPr>
          <p:cNvPr id="14" name="Legende mit Linie 1 13"/>
          <p:cNvSpPr/>
          <p:nvPr/>
        </p:nvSpPr>
        <p:spPr>
          <a:xfrm>
            <a:off x="10432501" y="3915367"/>
            <a:ext cx="974927" cy="433533"/>
          </a:xfrm>
          <a:prstGeom prst="borderCallout1">
            <a:avLst>
              <a:gd name="adj1" fmla="val 69871"/>
              <a:gd name="adj2" fmla="val -8186"/>
              <a:gd name="adj3" fmla="val 31932"/>
              <a:gd name="adj4" fmla="val -4323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schließen</a:t>
            </a:r>
          </a:p>
        </p:txBody>
      </p:sp>
      <p:sp>
        <p:nvSpPr>
          <p:cNvPr id="15" name="Legende mit Linie 1 14"/>
          <p:cNvSpPr/>
          <p:nvPr/>
        </p:nvSpPr>
        <p:spPr>
          <a:xfrm>
            <a:off x="10530840" y="3100539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81420"/>
              <a:gd name="adj4" fmla="val -50091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maximieren</a:t>
            </a:r>
          </a:p>
        </p:txBody>
      </p:sp>
      <p:sp>
        <p:nvSpPr>
          <p:cNvPr id="16" name="Legende mit Linie 1 15"/>
          <p:cNvSpPr/>
          <p:nvPr/>
        </p:nvSpPr>
        <p:spPr>
          <a:xfrm>
            <a:off x="9981061" y="1405471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84817"/>
              <a:gd name="adj4" fmla="val 4017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minimieren</a:t>
            </a:r>
          </a:p>
        </p:txBody>
      </p:sp>
      <p:sp>
        <p:nvSpPr>
          <p:cNvPr id="23" name="Legende mit Linie 1 22"/>
          <p:cNvSpPr/>
          <p:nvPr/>
        </p:nvSpPr>
        <p:spPr>
          <a:xfrm>
            <a:off x="261156" y="6163042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-23531"/>
              <a:gd name="adj4" fmla="val 172084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Rechtschreibung</a:t>
            </a:r>
          </a:p>
        </p:txBody>
      </p:sp>
      <p:sp>
        <p:nvSpPr>
          <p:cNvPr id="24" name="Legende mit Linie 1 23"/>
          <p:cNvSpPr/>
          <p:nvPr/>
        </p:nvSpPr>
        <p:spPr>
          <a:xfrm>
            <a:off x="6692283" y="1405471"/>
            <a:ext cx="1545200" cy="294045"/>
          </a:xfrm>
          <a:prstGeom prst="borderCallout1">
            <a:avLst>
              <a:gd name="adj1" fmla="val 41177"/>
              <a:gd name="adj2" fmla="val -4871"/>
              <a:gd name="adj3" fmla="val 131242"/>
              <a:gd name="adj4" fmla="val -6494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Gruppe Absatz</a:t>
            </a:r>
          </a:p>
        </p:txBody>
      </p:sp>
      <p:sp>
        <p:nvSpPr>
          <p:cNvPr id="26" name="Legende mit Linie 1 25"/>
          <p:cNvSpPr/>
          <p:nvPr/>
        </p:nvSpPr>
        <p:spPr>
          <a:xfrm>
            <a:off x="101136" y="5374177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49581"/>
              <a:gd name="adj4" fmla="val 17224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Lineal</a:t>
            </a:r>
          </a:p>
        </p:txBody>
      </p:sp>
      <p:sp>
        <p:nvSpPr>
          <p:cNvPr id="2" name="Legende mit Linie 1 22">
            <a:extLst>
              <a:ext uri="{FF2B5EF4-FFF2-40B4-BE49-F238E27FC236}">
                <a16:creationId xmlns:a16="http://schemas.microsoft.com/office/drawing/2014/main" id="{F0D883D9-A578-8050-B642-770E11EB7B13}"/>
              </a:ext>
            </a:extLst>
          </p:cNvPr>
          <p:cNvSpPr/>
          <p:nvPr/>
        </p:nvSpPr>
        <p:spPr>
          <a:xfrm>
            <a:off x="2079838" y="6499481"/>
            <a:ext cx="1335950" cy="357263"/>
          </a:xfrm>
          <a:prstGeom prst="borderCallout1">
            <a:avLst>
              <a:gd name="adj1" fmla="val 19143"/>
              <a:gd name="adj2" fmla="val 103640"/>
              <a:gd name="adj3" fmla="val -108846"/>
              <a:gd name="adj4" fmla="val 105920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Sprache für die Korrekturhilfen</a:t>
            </a:r>
          </a:p>
        </p:txBody>
      </p:sp>
      <p:sp>
        <p:nvSpPr>
          <p:cNvPr id="3" name="Legende mit Linie 1 22">
            <a:extLst>
              <a:ext uri="{FF2B5EF4-FFF2-40B4-BE49-F238E27FC236}">
                <a16:creationId xmlns:a16="http://schemas.microsoft.com/office/drawing/2014/main" id="{69A648E5-41F4-16BE-20C8-8ADF9E2B792B}"/>
              </a:ext>
            </a:extLst>
          </p:cNvPr>
          <p:cNvSpPr/>
          <p:nvPr/>
        </p:nvSpPr>
        <p:spPr>
          <a:xfrm>
            <a:off x="3682680" y="6379014"/>
            <a:ext cx="1652834" cy="439486"/>
          </a:xfrm>
          <a:prstGeom prst="borderCallout1">
            <a:avLst>
              <a:gd name="adj1" fmla="val -19249"/>
              <a:gd name="adj2" fmla="val 61432"/>
              <a:gd name="adj3" fmla="val -73247"/>
              <a:gd name="adj4" fmla="val 6372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Einfüge- bzw. Überschreibmodus</a:t>
            </a:r>
          </a:p>
        </p:txBody>
      </p:sp>
      <p:sp>
        <p:nvSpPr>
          <p:cNvPr id="5" name="Legende mit Linie 1 25">
            <a:extLst>
              <a:ext uri="{FF2B5EF4-FFF2-40B4-BE49-F238E27FC236}">
                <a16:creationId xmlns:a16="http://schemas.microsoft.com/office/drawing/2014/main" id="{AF20FFEF-8662-9A74-B864-509BECC585B4}"/>
              </a:ext>
            </a:extLst>
          </p:cNvPr>
          <p:cNvSpPr/>
          <p:nvPr/>
        </p:nvSpPr>
        <p:spPr>
          <a:xfrm>
            <a:off x="2691936" y="2398416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102903"/>
              <a:gd name="adj4" fmla="val 11463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Kopfzeile im Dokument</a:t>
            </a:r>
          </a:p>
        </p:txBody>
      </p:sp>
      <p:sp>
        <p:nvSpPr>
          <p:cNvPr id="18" name="Legende mit Linie 1 15">
            <a:extLst>
              <a:ext uri="{FF2B5EF4-FFF2-40B4-BE49-F238E27FC236}">
                <a16:creationId xmlns:a16="http://schemas.microsoft.com/office/drawing/2014/main" id="{22D4A8C8-DF50-5419-24FA-CCAFA798F7D9}"/>
              </a:ext>
            </a:extLst>
          </p:cNvPr>
          <p:cNvSpPr/>
          <p:nvPr/>
        </p:nvSpPr>
        <p:spPr>
          <a:xfrm>
            <a:off x="9854956" y="237520"/>
            <a:ext cx="1155090" cy="433533"/>
          </a:xfrm>
          <a:prstGeom prst="borderCallout1">
            <a:avLst>
              <a:gd name="adj1" fmla="val 117708"/>
              <a:gd name="adj2" fmla="val 48863"/>
              <a:gd name="adj3" fmla="val 177786"/>
              <a:gd name="adj4" fmla="val 56640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Hilfefunktion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16D31F6-F5E5-ABBE-C3F9-742D59A35C38}"/>
              </a:ext>
            </a:extLst>
          </p:cNvPr>
          <p:cNvSpPr txBox="1"/>
          <p:nvPr/>
        </p:nvSpPr>
        <p:spPr>
          <a:xfrm>
            <a:off x="191140" y="1765347"/>
            <a:ext cx="1953852" cy="1477328"/>
          </a:xfrm>
          <a:prstGeom prst="rect">
            <a:avLst/>
          </a:prstGeom>
          <a:solidFill>
            <a:srgbClr val="0F3E9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/>
              <a:t>Ordne die Elemente der Benutzerober-</a:t>
            </a:r>
            <a:br>
              <a:rPr lang="de-DE" dirty="0"/>
            </a:br>
            <a:r>
              <a:rPr lang="de-DE" dirty="0"/>
              <a:t>fläche von Word zu!</a:t>
            </a:r>
            <a:endParaRPr lang="de-AT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141A1E10-2E78-4542-BBA5-3C59AE01A9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92" t="23091" r="12045" b="20098"/>
          <a:stretch/>
        </p:blipFill>
        <p:spPr>
          <a:xfrm>
            <a:off x="8681092" y="1151771"/>
            <a:ext cx="122399" cy="90000"/>
          </a:xfrm>
          <a:prstGeom prst="rect">
            <a:avLst/>
          </a:prstGeom>
        </p:spPr>
      </p:pic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8EC5BD7-97F0-4616-B331-5052268D56D9}"/>
              </a:ext>
            </a:extLst>
          </p:cNvPr>
          <p:cNvGrpSpPr/>
          <p:nvPr/>
        </p:nvGrpSpPr>
        <p:grpSpPr>
          <a:xfrm>
            <a:off x="8300581" y="2991460"/>
            <a:ext cx="1426166" cy="1269134"/>
            <a:chOff x="10056260" y="1748223"/>
            <a:chExt cx="1426166" cy="1269134"/>
          </a:xfrm>
        </p:grpSpPr>
        <p:sp>
          <p:nvSpPr>
            <p:cNvPr id="28" name="Legende mit Linie 1 16">
              <a:extLst>
                <a:ext uri="{FF2B5EF4-FFF2-40B4-BE49-F238E27FC236}">
                  <a16:creationId xmlns:a16="http://schemas.microsoft.com/office/drawing/2014/main" id="{146E5408-024A-4063-9F84-EA195627367C}"/>
                </a:ext>
              </a:extLst>
            </p:cNvPr>
            <p:cNvSpPr/>
            <p:nvPr/>
          </p:nvSpPr>
          <p:spPr>
            <a:xfrm>
              <a:off x="10056260" y="1748223"/>
              <a:ext cx="1426166" cy="433533"/>
            </a:xfrm>
            <a:prstGeom prst="borderCallout1">
              <a:avLst>
                <a:gd name="adj1" fmla="val 54725"/>
                <a:gd name="adj2" fmla="val -3677"/>
                <a:gd name="adj3" fmla="val -115847"/>
                <a:gd name="adj4" fmla="val -80112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Menüband Anzeigeoptionen</a:t>
              </a:r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65FBE179-A3E9-4DF9-9684-AB7A500CE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9856" y="2242432"/>
              <a:ext cx="1317373" cy="774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5947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112</Words>
  <Application>Microsoft Office PowerPoint</Application>
  <PresentationFormat>Breitbild</PresentationFormat>
  <Paragraphs>41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Word 365</vt:lpstr>
      <vt:lpstr>PowerPoint-Präsentation</vt:lpstr>
      <vt:lpstr>PowerPoint-Präsentation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Alois Klotz</cp:lastModifiedBy>
  <cp:revision>31</cp:revision>
  <dcterms:created xsi:type="dcterms:W3CDTF">2016-03-21T12:26:33Z</dcterms:created>
  <dcterms:modified xsi:type="dcterms:W3CDTF">2026-01-25T13:03:26Z</dcterms:modified>
</cp:coreProperties>
</file>