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6" r:id="rId3"/>
    <p:sldId id="265" r:id="rId4"/>
    <p:sldId id="266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574"/>
    <a:srgbClr val="2173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738" autoAdjust="0"/>
    <p:restoredTop sz="94660"/>
  </p:normalViewPr>
  <p:slideViewPr>
    <p:cSldViewPr snapToGrid="0">
      <p:cViewPr>
        <p:scale>
          <a:sx n="130" d="100"/>
          <a:sy n="130" d="100"/>
        </p:scale>
        <p:origin x="1476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EA8632A5-D736-40A5-8F79-5FC1C39D5AAA}"/>
    <pc:docChg chg="undo custSel addSld delSld modSld sldOrd">
      <pc:chgData name="Alois Klotz" userId="0e7873f3-c968-46a8-ac9c-5d38456ab073" providerId="ADAL" clId="{EA8632A5-D736-40A5-8F79-5FC1C39D5AAA}" dt="2025-10-30T12:17:51.135" v="312" actId="113"/>
      <pc:docMkLst>
        <pc:docMk/>
      </pc:docMkLst>
      <pc:sldChg chg="addSp delSp modSp mod">
        <pc:chgData name="Alois Klotz" userId="0e7873f3-c968-46a8-ac9c-5d38456ab073" providerId="ADAL" clId="{EA8632A5-D736-40A5-8F79-5FC1C39D5AAA}" dt="2025-10-30T12:05:57.416" v="163" actId="14861"/>
        <pc:sldMkLst>
          <pc:docMk/>
          <pc:sldMk cId="2261521035" sldId="256"/>
        </pc:sldMkLst>
        <pc:spChg chg="mod">
          <ac:chgData name="Alois Klotz" userId="0e7873f3-c968-46a8-ac9c-5d38456ab073" providerId="ADAL" clId="{EA8632A5-D736-40A5-8F79-5FC1C39D5AAA}" dt="2025-10-30T12:05:57.416" v="163" actId="14861"/>
          <ac:spMkLst>
            <pc:docMk/>
            <pc:sldMk cId="2261521035" sldId="256"/>
            <ac:spMk id="6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4:32.862" v="111" actId="14100"/>
          <ac:spMkLst>
            <pc:docMk/>
            <pc:sldMk cId="2261521035" sldId="256"/>
            <ac:spMk id="7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3:40.943" v="106" actId="14100"/>
          <ac:spMkLst>
            <pc:docMk/>
            <pc:sldMk cId="2261521035" sldId="256"/>
            <ac:spMk id="8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2:03.503" v="96" actId="14100"/>
          <ac:spMkLst>
            <pc:docMk/>
            <pc:sldMk cId="2261521035" sldId="256"/>
            <ac:spMk id="11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2:30.555" v="101" actId="1076"/>
          <ac:spMkLst>
            <pc:docMk/>
            <pc:sldMk cId="2261521035" sldId="256"/>
            <ac:spMk id="12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2:27.575" v="100" actId="1076"/>
          <ac:spMkLst>
            <pc:docMk/>
            <pc:sldMk cId="2261521035" sldId="256"/>
            <ac:spMk id="13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1:45.398" v="94" actId="1076"/>
          <ac:spMkLst>
            <pc:docMk/>
            <pc:sldMk cId="2261521035" sldId="256"/>
            <ac:spMk id="14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1:42.374" v="93" actId="14100"/>
          <ac:spMkLst>
            <pc:docMk/>
            <pc:sldMk cId="2261521035" sldId="256"/>
            <ac:spMk id="15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1:38.214" v="92" actId="14100"/>
          <ac:spMkLst>
            <pc:docMk/>
            <pc:sldMk cId="2261521035" sldId="256"/>
            <ac:spMk id="16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1:31.742" v="91" actId="14100"/>
          <ac:spMkLst>
            <pc:docMk/>
            <pc:sldMk cId="2261521035" sldId="256"/>
            <ac:spMk id="17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2:24.462" v="99" actId="1076"/>
          <ac:spMkLst>
            <pc:docMk/>
            <pc:sldMk cId="2261521035" sldId="256"/>
            <ac:spMk id="20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2:11.494" v="98" actId="1076"/>
          <ac:spMkLst>
            <pc:docMk/>
            <pc:sldMk cId="2261521035" sldId="256"/>
            <ac:spMk id="22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2:07.263" v="97" actId="14100"/>
          <ac:spMkLst>
            <pc:docMk/>
            <pc:sldMk cId="2261521035" sldId="256"/>
            <ac:spMk id="23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1:55.686" v="95" actId="14100"/>
          <ac:spMkLst>
            <pc:docMk/>
            <pc:sldMk cId="2261521035" sldId="256"/>
            <ac:spMk id="26" creationId="{00000000-0000-0000-0000-000000000000}"/>
          </ac:spMkLst>
        </pc:spChg>
        <pc:spChg chg="add del mod">
          <ac:chgData name="Alois Klotz" userId="0e7873f3-c968-46a8-ac9c-5d38456ab073" providerId="ADAL" clId="{EA8632A5-D736-40A5-8F79-5FC1C39D5AAA}" dt="2025-10-30T11:15:15.215" v="113" actId="478"/>
          <ac:spMkLst>
            <pc:docMk/>
            <pc:sldMk cId="2261521035" sldId="256"/>
            <ac:spMk id="27" creationId="{977CDD25-4DE5-4839-905F-241A8C28BDEE}"/>
          </ac:spMkLst>
        </pc:spChg>
        <pc:picChg chg="mod">
          <ac:chgData name="Alois Klotz" userId="0e7873f3-c968-46a8-ac9c-5d38456ab073" providerId="ADAL" clId="{EA8632A5-D736-40A5-8F79-5FC1C39D5AAA}" dt="2025-10-30T11:11:13.575" v="88" actId="14826"/>
          <ac:picMkLst>
            <pc:docMk/>
            <pc:sldMk cId="2261521035" sldId="256"/>
            <ac:picMk id="4" creationId="{941E6B40-D3EB-41F8-8F13-B4A1D1E95343}"/>
          </ac:picMkLst>
        </pc:picChg>
      </pc:sldChg>
      <pc:sldChg chg="del">
        <pc:chgData name="Alois Klotz" userId="0e7873f3-c968-46a8-ac9c-5d38456ab073" providerId="ADAL" clId="{EA8632A5-D736-40A5-8F79-5FC1C39D5AAA}" dt="2025-10-30T11:14:00.366" v="108" actId="47"/>
        <pc:sldMkLst>
          <pc:docMk/>
          <pc:sldMk cId="1166690305" sldId="261"/>
        </pc:sldMkLst>
      </pc:sldChg>
      <pc:sldChg chg="addSp delSp modSp add del mod ord modShow">
        <pc:chgData name="Alois Klotz" userId="0e7873f3-c968-46a8-ac9c-5d38456ab073" providerId="ADAL" clId="{EA8632A5-D736-40A5-8F79-5FC1C39D5AAA}" dt="2025-10-30T12:14:36.545" v="291" actId="2696"/>
        <pc:sldMkLst>
          <pc:docMk/>
          <pc:sldMk cId="1981499151" sldId="262"/>
        </pc:sldMkLst>
        <pc:spChg chg="del">
          <ac:chgData name="Alois Klotz" userId="0e7873f3-c968-46a8-ac9c-5d38456ab073" providerId="ADAL" clId="{EA8632A5-D736-40A5-8F79-5FC1C39D5AAA}" dt="2025-10-30T10:56:55.519" v="7" actId="478"/>
          <ac:spMkLst>
            <pc:docMk/>
            <pc:sldMk cId="1981499151" sldId="262"/>
            <ac:spMk id="10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0:56:49.186" v="3" actId="478"/>
          <ac:spMkLst>
            <pc:docMk/>
            <pc:sldMk cId="1981499151" sldId="262"/>
            <ac:spMk id="11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0:56:57.535" v="9" actId="478"/>
          <ac:spMkLst>
            <pc:docMk/>
            <pc:sldMk cId="1981499151" sldId="262"/>
            <ac:spMk id="12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0:56:56.479" v="8" actId="478"/>
          <ac:spMkLst>
            <pc:docMk/>
            <pc:sldMk cId="1981499151" sldId="262"/>
            <ac:spMk id="13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0:56:58.594" v="10" actId="478"/>
          <ac:spMkLst>
            <pc:docMk/>
            <pc:sldMk cId="1981499151" sldId="262"/>
            <ac:spMk id="19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0:56:54.037" v="6" actId="478"/>
          <ac:spMkLst>
            <pc:docMk/>
            <pc:sldMk cId="1981499151" sldId="262"/>
            <ac:spMk id="20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0:56:50.503" v="4" actId="478"/>
          <ac:spMkLst>
            <pc:docMk/>
            <pc:sldMk cId="1981499151" sldId="262"/>
            <ac:spMk id="21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0:56:59.692" v="11" actId="478"/>
          <ac:spMkLst>
            <pc:docMk/>
            <pc:sldMk cId="1981499151" sldId="262"/>
            <ac:spMk id="25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0:56:51.479" v="5" actId="478"/>
          <ac:spMkLst>
            <pc:docMk/>
            <pc:sldMk cId="1981499151" sldId="262"/>
            <ac:spMk id="26" creationId="{00000000-0000-0000-0000-000000000000}"/>
          </ac:spMkLst>
        </pc:spChg>
        <pc:spChg chg="add mod">
          <ac:chgData name="Alois Klotz" userId="0e7873f3-c968-46a8-ac9c-5d38456ab073" providerId="ADAL" clId="{EA8632A5-D736-40A5-8F79-5FC1C39D5AAA}" dt="2025-10-30T11:12:51.863" v="103" actId="1076"/>
          <ac:spMkLst>
            <pc:docMk/>
            <pc:sldMk cId="1981499151" sldId="262"/>
            <ac:spMk id="27" creationId="{6068358C-EA01-479F-AC92-E1AFCC02F8B2}"/>
          </ac:spMkLst>
        </pc:spChg>
      </pc:sldChg>
      <pc:sldChg chg="addSp modSp new del mod">
        <pc:chgData name="Alois Klotz" userId="0e7873f3-c968-46a8-ac9c-5d38456ab073" providerId="ADAL" clId="{EA8632A5-D736-40A5-8F79-5FC1C39D5AAA}" dt="2025-10-30T12:14:39.597" v="292" actId="2696"/>
        <pc:sldMkLst>
          <pc:docMk/>
          <pc:sldMk cId="3664177431" sldId="263"/>
        </pc:sldMkLst>
        <pc:spChg chg="add mod">
          <ac:chgData name="Alois Klotz" userId="0e7873f3-c968-46a8-ac9c-5d38456ab073" providerId="ADAL" clId="{EA8632A5-D736-40A5-8F79-5FC1C39D5AAA}" dt="2025-10-30T11:17:27.351" v="139" actId="14100"/>
          <ac:spMkLst>
            <pc:docMk/>
            <pc:sldMk cId="3664177431" sldId="263"/>
            <ac:spMk id="9" creationId="{8A8A789C-1FA0-4E02-9DDC-556E1892FC91}"/>
          </ac:spMkLst>
        </pc:spChg>
        <pc:spChg chg="add mod">
          <ac:chgData name="Alois Klotz" userId="0e7873f3-c968-46a8-ac9c-5d38456ab073" providerId="ADAL" clId="{EA8632A5-D736-40A5-8F79-5FC1C39D5AAA}" dt="2025-10-30T11:18:15.331" v="149" actId="1035"/>
          <ac:spMkLst>
            <pc:docMk/>
            <pc:sldMk cId="3664177431" sldId="263"/>
            <ac:spMk id="10" creationId="{D7276F93-F744-4204-85BD-7FA02732F92A}"/>
          </ac:spMkLst>
        </pc:spChg>
        <pc:spChg chg="add mod">
          <ac:chgData name="Alois Klotz" userId="0e7873f3-c968-46a8-ac9c-5d38456ab073" providerId="ADAL" clId="{EA8632A5-D736-40A5-8F79-5FC1C39D5AAA}" dt="2025-10-30T11:18:58.487" v="154" actId="14100"/>
          <ac:spMkLst>
            <pc:docMk/>
            <pc:sldMk cId="3664177431" sldId="263"/>
            <ac:spMk id="12" creationId="{C9379FF2-B53C-4E70-9075-D9281E196D8C}"/>
          </ac:spMkLst>
        </pc:spChg>
        <pc:picChg chg="add mod ord">
          <ac:chgData name="Alois Klotz" userId="0e7873f3-c968-46a8-ac9c-5d38456ab073" providerId="ADAL" clId="{EA8632A5-D736-40A5-8F79-5FC1C39D5AAA}" dt="2025-10-30T11:02:41.902" v="43" actId="14100"/>
          <ac:picMkLst>
            <pc:docMk/>
            <pc:sldMk cId="3664177431" sldId="263"/>
            <ac:picMk id="3" creationId="{3E01B239-3629-416A-AD04-48B32DAED551}"/>
          </ac:picMkLst>
        </pc:picChg>
        <pc:picChg chg="add mod modCrop">
          <ac:chgData name="Alois Klotz" userId="0e7873f3-c968-46a8-ac9c-5d38456ab073" providerId="ADAL" clId="{EA8632A5-D736-40A5-8F79-5FC1C39D5AAA}" dt="2025-10-30T11:02:55.360" v="44" actId="732"/>
          <ac:picMkLst>
            <pc:docMk/>
            <pc:sldMk cId="3664177431" sldId="263"/>
            <ac:picMk id="4" creationId="{7E7BDBB2-461E-403F-9610-2287E11B3D53}"/>
          </ac:picMkLst>
        </pc:picChg>
        <pc:picChg chg="add mod">
          <ac:chgData name="Alois Klotz" userId="0e7873f3-c968-46a8-ac9c-5d38456ab073" providerId="ADAL" clId="{EA8632A5-D736-40A5-8F79-5FC1C39D5AAA}" dt="2025-10-30T11:08:21.557" v="73" actId="1036"/>
          <ac:picMkLst>
            <pc:docMk/>
            <pc:sldMk cId="3664177431" sldId="263"/>
            <ac:picMk id="6" creationId="{1191E67F-36F2-4F7A-9271-E5F84A1BC0C2}"/>
          </ac:picMkLst>
        </pc:picChg>
        <pc:picChg chg="add mod">
          <ac:chgData name="Alois Klotz" userId="0e7873f3-c968-46a8-ac9c-5d38456ab073" providerId="ADAL" clId="{EA8632A5-D736-40A5-8F79-5FC1C39D5AAA}" dt="2025-10-30T11:10:16.326" v="87" actId="14100"/>
          <ac:picMkLst>
            <pc:docMk/>
            <pc:sldMk cId="3664177431" sldId="263"/>
            <ac:picMk id="8" creationId="{4D45BED4-9A9C-44A9-B3CC-93F3AA04B09A}"/>
          </ac:picMkLst>
        </pc:picChg>
        <pc:picChg chg="add mod">
          <ac:chgData name="Alois Klotz" userId="0e7873f3-c968-46a8-ac9c-5d38456ab073" providerId="ADAL" clId="{EA8632A5-D736-40A5-8F79-5FC1C39D5AAA}" dt="2025-10-30T11:18:43.115" v="151" actId="571"/>
          <ac:picMkLst>
            <pc:docMk/>
            <pc:sldMk cId="3664177431" sldId="263"/>
            <ac:picMk id="11" creationId="{16A59516-D677-4EF3-84E5-E09A4CF86BB6}"/>
          </ac:picMkLst>
        </pc:picChg>
      </pc:sldChg>
      <pc:sldChg chg="addSp modSp add del mod modShow">
        <pc:chgData name="Alois Klotz" userId="0e7873f3-c968-46a8-ac9c-5d38456ab073" providerId="ADAL" clId="{EA8632A5-D736-40A5-8F79-5FC1C39D5AAA}" dt="2025-10-30T12:14:43.314" v="293" actId="2696"/>
        <pc:sldMkLst>
          <pc:docMk/>
          <pc:sldMk cId="4059246869" sldId="264"/>
        </pc:sldMkLst>
        <pc:spChg chg="add mod">
          <ac:chgData name="Alois Klotz" userId="0e7873f3-c968-46a8-ac9c-5d38456ab073" providerId="ADAL" clId="{EA8632A5-D736-40A5-8F79-5FC1C39D5AAA}" dt="2025-10-30T11:07:26.113" v="63" actId="207"/>
          <ac:spMkLst>
            <pc:docMk/>
            <pc:sldMk cId="4059246869" sldId="264"/>
            <ac:spMk id="2" creationId="{2F9FE2B8-28C2-4070-AF4C-8FF8776456E9}"/>
          </ac:spMkLst>
        </pc:spChg>
        <pc:spChg chg="add mod">
          <ac:chgData name="Alois Klotz" userId="0e7873f3-c968-46a8-ac9c-5d38456ab073" providerId="ADAL" clId="{EA8632A5-D736-40A5-8F79-5FC1C39D5AAA}" dt="2025-10-30T11:09:17.283" v="78" actId="2085"/>
          <ac:spMkLst>
            <pc:docMk/>
            <pc:sldMk cId="4059246869" sldId="264"/>
            <ac:spMk id="8" creationId="{4F0A3ECC-5A56-4DB2-B0CE-335B3D8B5EBB}"/>
          </ac:spMkLst>
        </pc:spChg>
        <pc:spChg chg="add mod">
          <ac:chgData name="Alois Klotz" userId="0e7873f3-c968-46a8-ac9c-5d38456ab073" providerId="ADAL" clId="{EA8632A5-D736-40A5-8F79-5FC1C39D5AAA}" dt="2025-10-30T11:09:49.538" v="83" actId="207"/>
          <ac:spMkLst>
            <pc:docMk/>
            <pc:sldMk cId="4059246869" sldId="264"/>
            <ac:spMk id="9" creationId="{144DC3B0-F972-4A7E-8B44-0BD70603A1B2}"/>
          </ac:spMkLst>
        </pc:spChg>
        <pc:picChg chg="mod modCrop">
          <ac:chgData name="Alois Klotz" userId="0e7873f3-c968-46a8-ac9c-5d38456ab073" providerId="ADAL" clId="{EA8632A5-D736-40A5-8F79-5FC1C39D5AAA}" dt="2025-10-30T11:06:11.710" v="47" actId="732"/>
          <ac:picMkLst>
            <pc:docMk/>
            <pc:sldMk cId="4059246869" sldId="264"/>
            <ac:picMk id="3" creationId="{3E01B239-3629-416A-AD04-48B32DAED551}"/>
          </ac:picMkLst>
        </pc:picChg>
        <pc:picChg chg="add mod">
          <ac:chgData name="Alois Klotz" userId="0e7873f3-c968-46a8-ac9c-5d38456ab073" providerId="ADAL" clId="{EA8632A5-D736-40A5-8F79-5FC1C39D5AAA}" dt="2025-10-30T11:06:34.222" v="49" actId="1076"/>
          <ac:picMkLst>
            <pc:docMk/>
            <pc:sldMk cId="4059246869" sldId="264"/>
            <ac:picMk id="5" creationId="{E5DCE378-65A3-45E7-A1EF-4745EF76AF60}"/>
          </ac:picMkLst>
        </pc:picChg>
        <pc:picChg chg="add mod">
          <ac:chgData name="Alois Klotz" userId="0e7873f3-c968-46a8-ac9c-5d38456ab073" providerId="ADAL" clId="{EA8632A5-D736-40A5-8F79-5FC1C39D5AAA}" dt="2025-10-30T11:08:44.439" v="75" actId="1076"/>
          <ac:picMkLst>
            <pc:docMk/>
            <pc:sldMk cId="4059246869" sldId="264"/>
            <ac:picMk id="7" creationId="{D82E7405-B744-4371-9EAF-C9D37BC93A46}"/>
          </ac:picMkLst>
        </pc:picChg>
      </pc:sldChg>
      <pc:sldChg chg="addSp delSp modSp add mod ord modShow">
        <pc:chgData name="Alois Klotz" userId="0e7873f3-c968-46a8-ac9c-5d38456ab073" providerId="ADAL" clId="{EA8632A5-D736-40A5-8F79-5FC1C39D5AAA}" dt="2025-10-30T12:17:05.416" v="307" actId="113"/>
        <pc:sldMkLst>
          <pc:docMk/>
          <pc:sldMk cId="537874630" sldId="265"/>
        </pc:sldMkLst>
        <pc:spChg chg="add mod">
          <ac:chgData name="Alois Klotz" userId="0e7873f3-c968-46a8-ac9c-5d38456ab073" providerId="ADAL" clId="{EA8632A5-D736-40A5-8F79-5FC1C39D5AAA}" dt="2025-10-30T12:16:15.977" v="300" actId="164"/>
          <ac:spMkLst>
            <pc:docMk/>
            <pc:sldMk cId="537874630" sldId="265"/>
            <ac:spMk id="5" creationId="{B4A21ABD-2088-4526-A618-28E8E17524A9}"/>
          </ac:spMkLst>
        </pc:spChg>
        <pc:spChg chg="mod">
          <ac:chgData name="Alois Klotz" userId="0e7873f3-c968-46a8-ac9c-5d38456ab073" providerId="ADAL" clId="{EA8632A5-D736-40A5-8F79-5FC1C39D5AAA}" dt="2025-10-30T12:16:42.162" v="302" actId="113"/>
          <ac:spMkLst>
            <pc:docMk/>
            <pc:sldMk cId="537874630" sldId="265"/>
            <ac:spMk id="6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16:58.232" v="305" actId="113"/>
          <ac:spMkLst>
            <pc:docMk/>
            <pc:sldMk cId="537874630" sldId="265"/>
            <ac:spMk id="7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17:00.864" v="306" actId="113"/>
          <ac:spMkLst>
            <pc:docMk/>
            <pc:sldMk cId="537874630" sldId="265"/>
            <ac:spMk id="8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16:33.670" v="301" actId="113"/>
          <ac:spMkLst>
            <pc:docMk/>
            <pc:sldMk cId="537874630" sldId="265"/>
            <ac:spMk id="9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2:09:33.005" v="187" actId="478"/>
          <ac:spMkLst>
            <pc:docMk/>
            <pc:sldMk cId="537874630" sldId="265"/>
            <ac:spMk id="10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2:09:17.493" v="181" actId="478"/>
          <ac:spMkLst>
            <pc:docMk/>
            <pc:sldMk cId="537874630" sldId="265"/>
            <ac:spMk id="11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2:09:38.166" v="189" actId="478"/>
          <ac:spMkLst>
            <pc:docMk/>
            <pc:sldMk cId="537874630" sldId="265"/>
            <ac:spMk id="12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2:09:36.186" v="188" actId="478"/>
          <ac:spMkLst>
            <pc:docMk/>
            <pc:sldMk cId="537874630" sldId="265"/>
            <ac:spMk id="13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16:15.977" v="300" actId="164"/>
          <ac:spMkLst>
            <pc:docMk/>
            <pc:sldMk cId="537874630" sldId="265"/>
            <ac:spMk id="14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16:15.977" v="300" actId="164"/>
          <ac:spMkLst>
            <pc:docMk/>
            <pc:sldMk cId="537874630" sldId="265"/>
            <ac:spMk id="15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16:15.977" v="300" actId="164"/>
          <ac:spMkLst>
            <pc:docMk/>
            <pc:sldMk cId="537874630" sldId="265"/>
            <ac:spMk id="16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16:48.808" v="304" actId="113"/>
          <ac:spMkLst>
            <pc:docMk/>
            <pc:sldMk cId="537874630" sldId="265"/>
            <ac:spMk id="17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2:09:24.044" v="185" actId="478"/>
          <ac:spMkLst>
            <pc:docMk/>
            <pc:sldMk cId="537874630" sldId="265"/>
            <ac:spMk id="19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2:09:32.038" v="186" actId="478"/>
          <ac:spMkLst>
            <pc:docMk/>
            <pc:sldMk cId="537874630" sldId="265"/>
            <ac:spMk id="20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2:09:16.125" v="180" actId="478"/>
          <ac:spMkLst>
            <pc:docMk/>
            <pc:sldMk cId="537874630" sldId="265"/>
            <ac:spMk id="21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17:05.416" v="307" actId="113"/>
          <ac:spMkLst>
            <pc:docMk/>
            <pc:sldMk cId="537874630" sldId="265"/>
            <ac:spMk id="22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2:09:18.462" v="182" actId="478"/>
          <ac:spMkLst>
            <pc:docMk/>
            <pc:sldMk cId="537874630" sldId="265"/>
            <ac:spMk id="23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16:45.447" v="303" actId="113"/>
          <ac:spMkLst>
            <pc:docMk/>
            <pc:sldMk cId="537874630" sldId="265"/>
            <ac:spMk id="24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2:09:22.461" v="184" actId="478"/>
          <ac:spMkLst>
            <pc:docMk/>
            <pc:sldMk cId="537874630" sldId="265"/>
            <ac:spMk id="25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2:09:11.635" v="178" actId="478"/>
          <ac:spMkLst>
            <pc:docMk/>
            <pc:sldMk cId="537874630" sldId="265"/>
            <ac:spMk id="26" creationId="{00000000-0000-0000-0000-000000000000}"/>
          </ac:spMkLst>
        </pc:spChg>
        <pc:spChg chg="del">
          <ac:chgData name="Alois Klotz" userId="0e7873f3-c968-46a8-ac9c-5d38456ab073" providerId="ADAL" clId="{EA8632A5-D736-40A5-8F79-5FC1C39D5AAA}" dt="2025-10-30T11:14:11.209" v="110" actId="478"/>
          <ac:spMkLst>
            <pc:docMk/>
            <pc:sldMk cId="537874630" sldId="265"/>
            <ac:spMk id="27" creationId="{977CDD25-4DE5-4839-905F-241A8C28BDEE}"/>
          </ac:spMkLst>
        </pc:spChg>
        <pc:grpChg chg="add mod">
          <ac:chgData name="Alois Klotz" userId="0e7873f3-c968-46a8-ac9c-5d38456ab073" providerId="ADAL" clId="{EA8632A5-D736-40A5-8F79-5FC1C39D5AAA}" dt="2025-10-30T12:16:15.977" v="300" actId="164"/>
          <ac:grpSpMkLst>
            <pc:docMk/>
            <pc:sldMk cId="537874630" sldId="265"/>
            <ac:grpSpMk id="18" creationId="{0D6BDA0E-A634-4700-B414-56ACE94EF280}"/>
          </ac:grpSpMkLst>
        </pc:grpChg>
        <pc:picChg chg="add mod ord">
          <ac:chgData name="Alois Klotz" userId="0e7873f3-c968-46a8-ac9c-5d38456ab073" providerId="ADAL" clId="{EA8632A5-D736-40A5-8F79-5FC1C39D5AAA}" dt="2025-10-30T12:16:15.977" v="300" actId="164"/>
          <ac:picMkLst>
            <pc:docMk/>
            <pc:sldMk cId="537874630" sldId="265"/>
            <ac:picMk id="3" creationId="{C052395B-14BD-400D-ABFB-A349F9371D70}"/>
          </ac:picMkLst>
        </pc:picChg>
        <pc:picChg chg="del">
          <ac:chgData name="Alois Klotz" userId="0e7873f3-c968-46a8-ac9c-5d38456ab073" providerId="ADAL" clId="{EA8632A5-D736-40A5-8F79-5FC1C39D5AAA}" dt="2025-10-30T12:07:36.354" v="167" actId="478"/>
          <ac:picMkLst>
            <pc:docMk/>
            <pc:sldMk cId="537874630" sldId="265"/>
            <ac:picMk id="4" creationId="{941E6B40-D3EB-41F8-8F13-B4A1D1E95343}"/>
          </ac:picMkLst>
        </pc:picChg>
        <pc:picChg chg="add del mod">
          <ac:chgData name="Alois Klotz" userId="0e7873f3-c968-46a8-ac9c-5d38456ab073" providerId="ADAL" clId="{EA8632A5-D736-40A5-8F79-5FC1C39D5AAA}" dt="2025-10-30T12:09:03.008" v="174" actId="478"/>
          <ac:picMkLst>
            <pc:docMk/>
            <pc:sldMk cId="537874630" sldId="265"/>
            <ac:picMk id="28" creationId="{84C0CE8B-2489-4C55-9312-F30D1E6DEF64}"/>
          </ac:picMkLst>
        </pc:picChg>
      </pc:sldChg>
      <pc:sldChg chg="modSp add mod">
        <pc:chgData name="Alois Klotz" userId="0e7873f3-c968-46a8-ac9c-5d38456ab073" providerId="ADAL" clId="{EA8632A5-D736-40A5-8F79-5FC1C39D5AAA}" dt="2025-10-30T12:17:51.135" v="312" actId="113"/>
        <pc:sldMkLst>
          <pc:docMk/>
          <pc:sldMk cId="2218814317" sldId="266"/>
        </pc:sldMkLst>
        <pc:spChg chg="mod">
          <ac:chgData name="Alois Klotz" userId="0e7873f3-c968-46a8-ac9c-5d38456ab073" providerId="ADAL" clId="{EA8632A5-D736-40A5-8F79-5FC1C39D5AAA}" dt="2025-10-30T12:17:31.305" v="308" actId="113"/>
          <ac:spMkLst>
            <pc:docMk/>
            <pc:sldMk cId="2218814317" sldId="266"/>
            <ac:spMk id="6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6:06.990" v="131" actId="1076"/>
          <ac:spMkLst>
            <pc:docMk/>
            <pc:sldMk cId="2218814317" sldId="266"/>
            <ac:spMk id="7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17:33.672" v="309" actId="113"/>
          <ac:spMkLst>
            <pc:docMk/>
            <pc:sldMk cId="2218814317" sldId="266"/>
            <ac:spMk id="8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17:36.888" v="310" actId="113"/>
          <ac:spMkLst>
            <pc:docMk/>
            <pc:sldMk cId="2218814317" sldId="266"/>
            <ac:spMk id="9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5:41.951" v="120" actId="1076"/>
          <ac:spMkLst>
            <pc:docMk/>
            <pc:sldMk cId="2218814317" sldId="266"/>
            <ac:spMk id="10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5:25.446" v="115" actId="1076"/>
          <ac:spMkLst>
            <pc:docMk/>
            <pc:sldMk cId="2218814317" sldId="266"/>
            <ac:spMk id="11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5:46.335" v="122" actId="1076"/>
          <ac:spMkLst>
            <pc:docMk/>
            <pc:sldMk cId="2218814317" sldId="266"/>
            <ac:spMk id="12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5:44.278" v="121" actId="1076"/>
          <ac:spMkLst>
            <pc:docMk/>
            <pc:sldMk cId="2218814317" sldId="266"/>
            <ac:spMk id="13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5:49.895" v="124" actId="1076"/>
          <ac:spMkLst>
            <pc:docMk/>
            <pc:sldMk cId="2218814317" sldId="266"/>
            <ac:spMk id="14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5:52.007" v="125" actId="1076"/>
          <ac:spMkLst>
            <pc:docMk/>
            <pc:sldMk cId="2218814317" sldId="266"/>
            <ac:spMk id="15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5:54.070" v="126" actId="1076"/>
          <ac:spMkLst>
            <pc:docMk/>
            <pc:sldMk cId="2218814317" sldId="266"/>
            <ac:spMk id="16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17:41.088" v="311" actId="113"/>
          <ac:spMkLst>
            <pc:docMk/>
            <pc:sldMk cId="2218814317" sldId="266"/>
            <ac:spMk id="17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5:48.214" v="123" actId="1076"/>
          <ac:spMkLst>
            <pc:docMk/>
            <pc:sldMk cId="2218814317" sldId="266"/>
            <ac:spMk id="19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5:40.207" v="119" actId="1076"/>
          <ac:spMkLst>
            <pc:docMk/>
            <pc:sldMk cId="2218814317" sldId="266"/>
            <ac:spMk id="20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5:34.334" v="118" actId="1076"/>
          <ac:spMkLst>
            <pc:docMk/>
            <pc:sldMk cId="2218814317" sldId="266"/>
            <ac:spMk id="21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05:22.952" v="162" actId="1076"/>
          <ac:spMkLst>
            <pc:docMk/>
            <pc:sldMk cId="2218814317" sldId="266"/>
            <ac:spMk id="22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2:17:51.135" v="312" actId="113"/>
          <ac:spMkLst>
            <pc:docMk/>
            <pc:sldMk cId="2218814317" sldId="266"/>
            <ac:spMk id="23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6:22.766" v="135" actId="1076"/>
          <ac:spMkLst>
            <pc:docMk/>
            <pc:sldMk cId="2218814317" sldId="266"/>
            <ac:spMk id="26" creationId="{00000000-0000-0000-0000-000000000000}"/>
          </ac:spMkLst>
        </pc:spChg>
        <pc:spChg chg="mod">
          <ac:chgData name="Alois Klotz" userId="0e7873f3-c968-46a8-ac9c-5d38456ab073" providerId="ADAL" clId="{EA8632A5-D736-40A5-8F79-5FC1C39D5AAA}" dt="2025-10-30T11:16:19.839" v="134" actId="1076"/>
          <ac:spMkLst>
            <pc:docMk/>
            <pc:sldMk cId="2218814317" sldId="266"/>
            <ac:spMk id="27" creationId="{977CDD25-4DE5-4839-905F-241A8C28BDEE}"/>
          </ac:spMkLst>
        </pc:spChg>
      </pc:sldChg>
      <pc:sldChg chg="addSp delSp modSp new del mod">
        <pc:chgData name="Alois Klotz" userId="0e7873f3-c968-46a8-ac9c-5d38456ab073" providerId="ADAL" clId="{EA8632A5-D736-40A5-8F79-5FC1C39D5AAA}" dt="2025-10-30T12:14:46.037" v="294" actId="2696"/>
        <pc:sldMkLst>
          <pc:docMk/>
          <pc:sldMk cId="562066963" sldId="267"/>
        </pc:sldMkLst>
        <pc:graphicFrameChg chg="add del modGraphic">
          <ac:chgData name="Alois Klotz" userId="0e7873f3-c968-46a8-ac9c-5d38456ab073" providerId="ADAL" clId="{EA8632A5-D736-40A5-8F79-5FC1C39D5AAA}" dt="2025-10-30T12:04:56.825" v="161" actId="27309"/>
          <ac:graphicFrameMkLst>
            <pc:docMk/>
            <pc:sldMk cId="562066963" sldId="267"/>
            <ac:graphicFrameMk id="5" creationId="{F95839FF-DAD9-4B2A-A1C3-8A8275C7C726}"/>
          </ac:graphicFrameMkLst>
        </pc:graphicFrameChg>
        <pc:picChg chg="add del mod">
          <ac:chgData name="Alois Klotz" userId="0e7873f3-c968-46a8-ac9c-5d38456ab073" providerId="ADAL" clId="{EA8632A5-D736-40A5-8F79-5FC1C39D5AAA}" dt="2025-10-30T12:08:55.322" v="172" actId="478"/>
          <ac:picMkLst>
            <pc:docMk/>
            <pc:sldMk cId="562066963" sldId="267"/>
            <ac:picMk id="3" creationId="{43BCCBC9-3214-47B6-AA8B-AA44E9FEFF71}"/>
          </ac:picMkLst>
        </pc:picChg>
        <pc:picChg chg="add mod">
          <ac:chgData name="Alois Klotz" userId="0e7873f3-c968-46a8-ac9c-5d38456ab073" providerId="ADAL" clId="{EA8632A5-D736-40A5-8F79-5FC1C39D5AAA}" dt="2025-10-30T12:08:58.087" v="173" actId="1076"/>
          <ac:picMkLst>
            <pc:docMk/>
            <pc:sldMk cId="562066963" sldId="267"/>
            <ac:picMk id="7" creationId="{CA15CB61-D3C2-443E-B793-B09347A0D73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B31AF-0521-4D2C-BF25-449C6F1DACE8}" type="datetimeFigureOut">
              <a:rPr lang="de-AT" smtClean="0"/>
              <a:t>30.10.2025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F2ED9D-8A18-402D-ADA5-DB4002FB743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862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30.10.2025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8719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30.10.2025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1810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30.10.2025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4529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30.10.2025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3306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30.10.2025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854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30.10.2025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8957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30.10.2025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2809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30.10.2025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5004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30.10.2025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4267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30.10.2025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5367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A14BC-E449-4F9C-9D08-1A6DF37DE71A}" type="datetimeFigureOut">
              <a:rPr lang="de-AT" smtClean="0"/>
              <a:t>30.10.2025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674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A14BC-E449-4F9C-9D08-1A6DF37DE71A}" type="datetimeFigureOut">
              <a:rPr lang="de-AT" smtClean="0"/>
              <a:t>30.10.2025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4A335-754B-42B3-A6C2-A54E6FA874A7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315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269966" y="1082351"/>
            <a:ext cx="3045234" cy="2595563"/>
          </a:xfrm>
          <a:solidFill>
            <a:schemeClr val="accent6">
              <a:lumMod val="75000"/>
            </a:schemeClr>
          </a:solidFill>
        </p:spPr>
        <p:txBody>
          <a:bodyPr anchor="ctr">
            <a:normAutofit/>
          </a:bodyPr>
          <a:lstStyle/>
          <a:p>
            <a:r>
              <a:rPr lang="de-AT" sz="5400" dirty="0">
                <a:solidFill>
                  <a:schemeClr val="bg1"/>
                </a:solidFill>
              </a:rPr>
              <a:t>Excel 365 </a:t>
            </a:r>
            <a:br>
              <a:rPr lang="de-AT" dirty="0">
                <a:solidFill>
                  <a:schemeClr val="bg1"/>
                </a:solidFill>
              </a:rPr>
            </a:br>
            <a:r>
              <a:rPr lang="de-AT" sz="3600" dirty="0">
                <a:solidFill>
                  <a:schemeClr val="bg1"/>
                </a:solidFill>
              </a:rPr>
              <a:t>(bzw. 2021</a:t>
            </a:r>
            <a:r>
              <a:rPr lang="de-AT" sz="32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80561" y="4344489"/>
            <a:ext cx="9144000" cy="583463"/>
          </a:xfrm>
        </p:spPr>
        <p:txBody>
          <a:bodyPr/>
          <a:lstStyle/>
          <a:p>
            <a:r>
              <a:rPr lang="de-AT" dirty="0"/>
              <a:t>Lerne die Elemente der Benutzeroberfläche von Excel kennen!</a:t>
            </a:r>
          </a:p>
        </p:txBody>
      </p:sp>
      <p:pic>
        <p:nvPicPr>
          <p:cNvPr id="4" name="Picture 5" descr="EASY4ME Logo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3220" y="6336408"/>
            <a:ext cx="1917521" cy="304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0591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41E6B40-D3EB-41F8-8F13-B4A1D1E953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4979" y="1167885"/>
            <a:ext cx="7325691" cy="4759282"/>
          </a:xfrm>
          <a:prstGeom prst="rect">
            <a:avLst/>
          </a:prstGeom>
        </p:spPr>
      </p:pic>
      <p:sp>
        <p:nvSpPr>
          <p:cNvPr id="6" name="Legende mit Linie 1 5"/>
          <p:cNvSpPr/>
          <p:nvPr/>
        </p:nvSpPr>
        <p:spPr>
          <a:xfrm>
            <a:off x="3838100" y="397522"/>
            <a:ext cx="1062320" cy="449730"/>
          </a:xfrm>
          <a:prstGeom prst="borderCallout1">
            <a:avLst>
              <a:gd name="adj1" fmla="val 109976"/>
              <a:gd name="adj2" fmla="val 47895"/>
              <a:gd name="adj3" fmla="val 215061"/>
              <a:gd name="adj4" fmla="val 4385"/>
            </a:avLst>
          </a:prstGeom>
          <a:ln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Register Seitenlayout</a:t>
            </a:r>
          </a:p>
        </p:txBody>
      </p:sp>
      <p:sp>
        <p:nvSpPr>
          <p:cNvPr id="7" name="Legende mit Linie 1 6"/>
          <p:cNvSpPr/>
          <p:nvPr/>
        </p:nvSpPr>
        <p:spPr>
          <a:xfrm>
            <a:off x="5011918" y="373615"/>
            <a:ext cx="1680365" cy="449730"/>
          </a:xfrm>
          <a:prstGeom prst="borderCallout1">
            <a:avLst>
              <a:gd name="adj1" fmla="val 109976"/>
              <a:gd name="adj2" fmla="val 47895"/>
              <a:gd name="adj3" fmla="val 179478"/>
              <a:gd name="adj4" fmla="val -17411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Titelleiste mit Namen der Exceldatei</a:t>
            </a:r>
            <a:endParaRPr lang="de-AT" sz="1200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8" name="Legende mit Linie 1 7"/>
          <p:cNvSpPr/>
          <p:nvPr/>
        </p:nvSpPr>
        <p:spPr>
          <a:xfrm>
            <a:off x="2301013" y="412761"/>
            <a:ext cx="1276622" cy="452485"/>
          </a:xfrm>
          <a:prstGeom prst="borderCallout1">
            <a:avLst>
              <a:gd name="adj1" fmla="val 109976"/>
              <a:gd name="adj2" fmla="val 47895"/>
              <a:gd name="adj3" fmla="val 170357"/>
              <a:gd name="adj4" fmla="val 71928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Leiste für den Schnellzugriff</a:t>
            </a:r>
          </a:p>
        </p:txBody>
      </p:sp>
      <p:sp>
        <p:nvSpPr>
          <p:cNvPr id="9" name="Legende mit Linie 1 8"/>
          <p:cNvSpPr/>
          <p:nvPr/>
        </p:nvSpPr>
        <p:spPr>
          <a:xfrm>
            <a:off x="277737" y="420381"/>
            <a:ext cx="1762812" cy="471705"/>
          </a:xfrm>
          <a:prstGeom prst="borderCallout1">
            <a:avLst>
              <a:gd name="adj1" fmla="val 109976"/>
              <a:gd name="adj2" fmla="val 47895"/>
              <a:gd name="adj3" fmla="val 198948"/>
              <a:gd name="adj4" fmla="val 149754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Menüband mit offener Registerkarte </a:t>
            </a:r>
            <a:r>
              <a:rPr lang="de-AT" sz="12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Start</a:t>
            </a:r>
          </a:p>
        </p:txBody>
      </p:sp>
      <p:sp>
        <p:nvSpPr>
          <p:cNvPr id="10" name="Legende mit Linie 1 9"/>
          <p:cNvSpPr/>
          <p:nvPr/>
        </p:nvSpPr>
        <p:spPr>
          <a:xfrm>
            <a:off x="4900419" y="6312303"/>
            <a:ext cx="1489896" cy="311554"/>
          </a:xfrm>
          <a:prstGeom prst="borderCallout1">
            <a:avLst>
              <a:gd name="adj1" fmla="val -17925"/>
              <a:gd name="adj2" fmla="val 45756"/>
              <a:gd name="adj3" fmla="val -331927"/>
              <a:gd name="adj4" fmla="val 4638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offenes Arbeitsblatt</a:t>
            </a:r>
          </a:p>
        </p:txBody>
      </p:sp>
      <p:sp>
        <p:nvSpPr>
          <p:cNvPr id="11" name="Legende mit Linie 1 10"/>
          <p:cNvSpPr/>
          <p:nvPr/>
        </p:nvSpPr>
        <p:spPr>
          <a:xfrm>
            <a:off x="277737" y="2384185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-19045"/>
              <a:gd name="adj4" fmla="val 209270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Spalten</a:t>
            </a:r>
          </a:p>
        </p:txBody>
      </p:sp>
      <p:sp>
        <p:nvSpPr>
          <p:cNvPr id="12" name="Legende mit Linie 1 11"/>
          <p:cNvSpPr/>
          <p:nvPr/>
        </p:nvSpPr>
        <p:spPr>
          <a:xfrm>
            <a:off x="9217358" y="6220734"/>
            <a:ext cx="974927" cy="294943"/>
          </a:xfrm>
          <a:prstGeom prst="borderCallout1">
            <a:avLst>
              <a:gd name="adj1" fmla="val -17105"/>
              <a:gd name="adj2" fmla="val 48862"/>
              <a:gd name="adj3" fmla="val -102735"/>
              <a:gd name="adj4" fmla="val 21968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Zoom</a:t>
            </a:r>
          </a:p>
        </p:txBody>
      </p:sp>
      <p:sp>
        <p:nvSpPr>
          <p:cNvPr id="13" name="Legende mit Linie 1 12"/>
          <p:cNvSpPr/>
          <p:nvPr/>
        </p:nvSpPr>
        <p:spPr>
          <a:xfrm>
            <a:off x="7464883" y="6212430"/>
            <a:ext cx="1652834" cy="311553"/>
          </a:xfrm>
          <a:prstGeom prst="borderCallout1">
            <a:avLst>
              <a:gd name="adj1" fmla="val -17105"/>
              <a:gd name="adj2" fmla="val 48862"/>
              <a:gd name="adj3" fmla="val -89305"/>
              <a:gd name="adj4" fmla="val 52035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Anzeigeeinstellungen</a:t>
            </a:r>
          </a:p>
        </p:txBody>
      </p:sp>
      <p:sp>
        <p:nvSpPr>
          <p:cNvPr id="14" name="Legende mit Linie 1 13"/>
          <p:cNvSpPr/>
          <p:nvPr/>
        </p:nvSpPr>
        <p:spPr>
          <a:xfrm>
            <a:off x="10152807" y="1118960"/>
            <a:ext cx="974927" cy="433533"/>
          </a:xfrm>
          <a:prstGeom prst="borderCallout1">
            <a:avLst>
              <a:gd name="adj1" fmla="val 69871"/>
              <a:gd name="adj2" fmla="val -8186"/>
              <a:gd name="adj3" fmla="val 26659"/>
              <a:gd name="adj4" fmla="val -4323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Fenster schließen</a:t>
            </a:r>
          </a:p>
        </p:txBody>
      </p:sp>
      <p:sp>
        <p:nvSpPr>
          <p:cNvPr id="15" name="Legende mit Linie 1 14"/>
          <p:cNvSpPr/>
          <p:nvPr/>
        </p:nvSpPr>
        <p:spPr>
          <a:xfrm>
            <a:off x="9958487" y="329672"/>
            <a:ext cx="974927" cy="433533"/>
          </a:xfrm>
          <a:prstGeom prst="borderCallout1">
            <a:avLst>
              <a:gd name="adj1" fmla="val 117708"/>
              <a:gd name="adj2" fmla="val 48863"/>
              <a:gd name="adj3" fmla="val 200131"/>
              <a:gd name="adj4" fmla="val -48578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Fenster maximieren</a:t>
            </a:r>
          </a:p>
        </p:txBody>
      </p:sp>
      <p:sp>
        <p:nvSpPr>
          <p:cNvPr id="16" name="Legende mit Linie 1 15"/>
          <p:cNvSpPr/>
          <p:nvPr/>
        </p:nvSpPr>
        <p:spPr>
          <a:xfrm>
            <a:off x="8688725" y="334017"/>
            <a:ext cx="974927" cy="433533"/>
          </a:xfrm>
          <a:prstGeom prst="borderCallout1">
            <a:avLst>
              <a:gd name="adj1" fmla="val 117708"/>
              <a:gd name="adj2" fmla="val 48863"/>
              <a:gd name="adj3" fmla="val 187992"/>
              <a:gd name="adj4" fmla="val 53917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Fenster minimieren</a:t>
            </a:r>
          </a:p>
        </p:txBody>
      </p:sp>
      <p:sp>
        <p:nvSpPr>
          <p:cNvPr id="17" name="Legende mit Linie 1 16"/>
          <p:cNvSpPr/>
          <p:nvPr/>
        </p:nvSpPr>
        <p:spPr>
          <a:xfrm>
            <a:off x="7115142" y="357269"/>
            <a:ext cx="1426166" cy="433533"/>
          </a:xfrm>
          <a:prstGeom prst="borderCallout1">
            <a:avLst>
              <a:gd name="adj1" fmla="val 190801"/>
              <a:gd name="adj2" fmla="val 130243"/>
              <a:gd name="adj3" fmla="val 105806"/>
              <a:gd name="adj4" fmla="val 56175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Menüband Anzeigeoptionen</a:t>
            </a:r>
          </a:p>
        </p:txBody>
      </p:sp>
      <p:sp>
        <p:nvSpPr>
          <p:cNvPr id="19" name="Legende mit Linie 1 18"/>
          <p:cNvSpPr/>
          <p:nvPr/>
        </p:nvSpPr>
        <p:spPr>
          <a:xfrm>
            <a:off x="9958487" y="3253623"/>
            <a:ext cx="1214486" cy="453477"/>
          </a:xfrm>
          <a:prstGeom prst="borderCallout1">
            <a:avLst>
              <a:gd name="adj1" fmla="val 41177"/>
              <a:gd name="adj2" fmla="val -4871"/>
              <a:gd name="adj3" fmla="val 48911"/>
              <a:gd name="adj4" fmla="val -1472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Bildlaufleiste</a:t>
            </a:r>
          </a:p>
        </p:txBody>
      </p:sp>
      <p:sp>
        <p:nvSpPr>
          <p:cNvPr id="20" name="Legende mit Linie 1 19"/>
          <p:cNvSpPr/>
          <p:nvPr/>
        </p:nvSpPr>
        <p:spPr>
          <a:xfrm>
            <a:off x="2708630" y="6077057"/>
            <a:ext cx="1960017" cy="359420"/>
          </a:xfrm>
          <a:prstGeom prst="borderCallout1">
            <a:avLst>
              <a:gd name="adj1" fmla="val -17925"/>
              <a:gd name="adj2" fmla="val 45756"/>
              <a:gd name="adj3" fmla="val -107514"/>
              <a:gd name="adj4" fmla="val 51162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Arbeitsblatt oder Tabellenblatt</a:t>
            </a:r>
            <a:endParaRPr lang="de-AT" sz="1200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Legende mit Linie 1 20"/>
          <p:cNvSpPr/>
          <p:nvPr/>
        </p:nvSpPr>
        <p:spPr>
          <a:xfrm>
            <a:off x="261156" y="2845574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117355"/>
              <a:gd name="adj4" fmla="val 174989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Zeilen</a:t>
            </a:r>
          </a:p>
        </p:txBody>
      </p:sp>
      <p:sp>
        <p:nvSpPr>
          <p:cNvPr id="22" name="Legende mit Linie 1 21"/>
          <p:cNvSpPr/>
          <p:nvPr/>
        </p:nvSpPr>
        <p:spPr>
          <a:xfrm>
            <a:off x="5456286" y="2002155"/>
            <a:ext cx="1545200" cy="294045"/>
          </a:xfrm>
          <a:prstGeom prst="borderCallout1">
            <a:avLst>
              <a:gd name="adj1" fmla="val 41177"/>
              <a:gd name="adj2" fmla="val -4871"/>
              <a:gd name="adj3" fmla="val 42827"/>
              <a:gd name="adj4" fmla="val -47169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Bearbeitungsleiste</a:t>
            </a:r>
          </a:p>
        </p:txBody>
      </p:sp>
      <p:sp>
        <p:nvSpPr>
          <p:cNvPr id="23" name="Legende mit Linie 1 22"/>
          <p:cNvSpPr/>
          <p:nvPr/>
        </p:nvSpPr>
        <p:spPr>
          <a:xfrm>
            <a:off x="277737" y="1859632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81806"/>
              <a:gd name="adj4" fmla="val 172102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Zelladresse</a:t>
            </a:r>
          </a:p>
        </p:txBody>
      </p:sp>
      <p:sp>
        <p:nvSpPr>
          <p:cNvPr id="24" name="Legende mit Linie 1 23"/>
          <p:cNvSpPr/>
          <p:nvPr/>
        </p:nvSpPr>
        <p:spPr>
          <a:xfrm>
            <a:off x="6692283" y="1405471"/>
            <a:ext cx="1545200" cy="294045"/>
          </a:xfrm>
          <a:prstGeom prst="borderCallout1">
            <a:avLst>
              <a:gd name="adj1" fmla="val 41177"/>
              <a:gd name="adj2" fmla="val -4871"/>
              <a:gd name="adj3" fmla="val 131242"/>
              <a:gd name="adj4" fmla="val -64948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Gruppe Zahl</a:t>
            </a:r>
          </a:p>
        </p:txBody>
      </p:sp>
      <p:sp>
        <p:nvSpPr>
          <p:cNvPr id="25" name="Legende mit Linie 1 24"/>
          <p:cNvSpPr/>
          <p:nvPr/>
        </p:nvSpPr>
        <p:spPr>
          <a:xfrm>
            <a:off x="7464883" y="3097847"/>
            <a:ext cx="1652834" cy="311553"/>
          </a:xfrm>
          <a:prstGeom prst="borderCallout1">
            <a:avLst>
              <a:gd name="adj1" fmla="val 309284"/>
              <a:gd name="adj2" fmla="val 22631"/>
              <a:gd name="adj3" fmla="val 125158"/>
              <a:gd name="adj4" fmla="val 51079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Diagramm</a:t>
            </a:r>
          </a:p>
        </p:txBody>
      </p:sp>
      <p:sp>
        <p:nvSpPr>
          <p:cNvPr id="26" name="Legende mit Linie 1 25"/>
          <p:cNvSpPr/>
          <p:nvPr/>
        </p:nvSpPr>
        <p:spPr>
          <a:xfrm>
            <a:off x="261156" y="3571896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-28372"/>
              <a:gd name="adj4" fmla="val 247407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Zelle C6</a:t>
            </a:r>
          </a:p>
        </p:txBody>
      </p:sp>
    </p:spTree>
    <p:extLst>
      <p:ext uri="{BB962C8B-B14F-4D97-AF65-F5344CB8AC3E}">
        <p14:creationId xmlns:p14="http://schemas.microsoft.com/office/powerpoint/2010/main" val="2261521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0D6BDA0E-A634-4700-B414-56ACE94EF280}"/>
              </a:ext>
            </a:extLst>
          </p:cNvPr>
          <p:cNvGrpSpPr/>
          <p:nvPr/>
        </p:nvGrpSpPr>
        <p:grpSpPr>
          <a:xfrm>
            <a:off x="780576" y="655286"/>
            <a:ext cx="11304227" cy="3593128"/>
            <a:chOff x="780576" y="655286"/>
            <a:chExt cx="11304227" cy="3593128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C052395B-14BD-400D-ABFB-A349F9371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9027" y="1757996"/>
              <a:ext cx="10578313" cy="1597668"/>
            </a:xfrm>
            <a:prstGeom prst="rect">
              <a:avLst/>
            </a:prstGeom>
          </p:spPr>
        </p:pic>
        <p:sp>
          <p:nvSpPr>
            <p:cNvPr id="6" name="Legende mit Linie 1 5"/>
            <p:cNvSpPr/>
            <p:nvPr/>
          </p:nvSpPr>
          <p:spPr>
            <a:xfrm>
              <a:off x="2722151" y="1205515"/>
              <a:ext cx="1062320" cy="449730"/>
            </a:xfrm>
            <a:prstGeom prst="borderCallout1">
              <a:avLst>
                <a:gd name="adj1" fmla="val 109976"/>
                <a:gd name="adj2" fmla="val 47895"/>
                <a:gd name="adj3" fmla="val 215061"/>
                <a:gd name="adj4" fmla="val 19656"/>
              </a:avLst>
            </a:prstGeom>
            <a:ln/>
            <a:effectLst>
              <a:outerShdw blurRad="50800" dist="38100" dir="2700000" sx="20000" sy="20000" algn="tl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Register</a:t>
              </a:r>
              <a:r>
                <a:rPr lang="de-AT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 Seitenlayout</a:t>
              </a:r>
            </a:p>
          </p:txBody>
        </p:sp>
        <p:sp>
          <p:nvSpPr>
            <p:cNvPr id="7" name="Legende mit Linie 1 6"/>
            <p:cNvSpPr/>
            <p:nvPr/>
          </p:nvSpPr>
          <p:spPr>
            <a:xfrm>
              <a:off x="3825297" y="1180606"/>
              <a:ext cx="1680365" cy="449730"/>
            </a:xfrm>
            <a:prstGeom prst="borderCallout1">
              <a:avLst>
                <a:gd name="adj1" fmla="val 109976"/>
                <a:gd name="adj2" fmla="val 47895"/>
                <a:gd name="adj3" fmla="val 161441"/>
                <a:gd name="adj4" fmla="val 44466"/>
              </a:avLst>
            </a:prstGeom>
            <a:ln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Titelleiste</a:t>
              </a:r>
              <a:r>
                <a:rPr lang="de-DE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 mit Namen der Exceldatei</a:t>
              </a:r>
              <a:endPara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" name="Legende mit Linie 1 7"/>
            <p:cNvSpPr/>
            <p:nvPr/>
          </p:nvSpPr>
          <p:spPr>
            <a:xfrm>
              <a:off x="1019027" y="1031793"/>
              <a:ext cx="1276622" cy="452485"/>
            </a:xfrm>
            <a:prstGeom prst="borderCallout1">
              <a:avLst>
                <a:gd name="adj1" fmla="val 109976"/>
                <a:gd name="adj2" fmla="val 47895"/>
                <a:gd name="adj3" fmla="val 170357"/>
                <a:gd name="adj4" fmla="val 71928"/>
              </a:avLst>
            </a:prstGeom>
            <a:ln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Leiste für den </a:t>
              </a:r>
              <a:r>
                <a:rPr lang="de-AT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Schnellzugriff</a:t>
              </a:r>
            </a:p>
          </p:txBody>
        </p:sp>
        <p:sp>
          <p:nvSpPr>
            <p:cNvPr id="9" name="Legende mit Linie 1 8"/>
            <p:cNvSpPr/>
            <p:nvPr/>
          </p:nvSpPr>
          <p:spPr>
            <a:xfrm>
              <a:off x="780576" y="3776709"/>
              <a:ext cx="1762812" cy="471705"/>
            </a:xfrm>
            <a:prstGeom prst="borderCallout1">
              <a:avLst>
                <a:gd name="adj1" fmla="val -21342"/>
                <a:gd name="adj2" fmla="val 48732"/>
                <a:gd name="adj3" fmla="val -144979"/>
                <a:gd name="adj4" fmla="val 52704"/>
              </a:avLst>
            </a:prstGeom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Menüband</a:t>
              </a:r>
              <a:r>
                <a:rPr lang="de-AT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 mit offener Registerkarte </a:t>
              </a:r>
              <a:r>
                <a:rPr lang="de-AT" sz="1200" i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Start</a:t>
              </a:r>
            </a:p>
          </p:txBody>
        </p:sp>
        <p:sp>
          <p:nvSpPr>
            <p:cNvPr id="14" name="Legende mit Linie 1 13"/>
            <p:cNvSpPr/>
            <p:nvPr/>
          </p:nvSpPr>
          <p:spPr>
            <a:xfrm>
              <a:off x="11109876" y="1206641"/>
              <a:ext cx="974927" cy="433533"/>
            </a:xfrm>
            <a:prstGeom prst="borderCallout1">
              <a:avLst>
                <a:gd name="adj1" fmla="val 115797"/>
                <a:gd name="adj2" fmla="val 42492"/>
                <a:gd name="adj3" fmla="val 172941"/>
                <a:gd name="adj4" fmla="val 35428"/>
              </a:avLst>
            </a:prstGeom>
            <a:ln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Fenster schließen</a:t>
              </a:r>
            </a:p>
          </p:txBody>
        </p:sp>
        <p:sp>
          <p:nvSpPr>
            <p:cNvPr id="15" name="Legende mit Linie 1 14"/>
            <p:cNvSpPr/>
            <p:nvPr/>
          </p:nvSpPr>
          <p:spPr>
            <a:xfrm>
              <a:off x="10134949" y="655286"/>
              <a:ext cx="974927" cy="433533"/>
            </a:xfrm>
            <a:prstGeom prst="borderCallout1">
              <a:avLst>
                <a:gd name="adj1" fmla="val 117708"/>
                <a:gd name="adj2" fmla="val 48863"/>
                <a:gd name="adj3" fmla="val 274973"/>
                <a:gd name="adj4" fmla="val 95891"/>
              </a:avLst>
            </a:prstGeom>
            <a:ln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Fenster maximieren</a:t>
              </a:r>
            </a:p>
          </p:txBody>
        </p:sp>
        <p:sp>
          <p:nvSpPr>
            <p:cNvPr id="16" name="Legende mit Linie 1 15"/>
            <p:cNvSpPr/>
            <p:nvPr/>
          </p:nvSpPr>
          <p:spPr>
            <a:xfrm>
              <a:off x="9687163" y="1224815"/>
              <a:ext cx="974927" cy="433533"/>
            </a:xfrm>
            <a:prstGeom prst="borderCallout1">
              <a:avLst>
                <a:gd name="adj1" fmla="val 112605"/>
                <a:gd name="adj2" fmla="val 67773"/>
                <a:gd name="adj3" fmla="val 159076"/>
                <a:gd name="adj4" fmla="val 107620"/>
              </a:avLst>
            </a:prstGeom>
            <a:ln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Fenster minimieren</a:t>
              </a:r>
            </a:p>
          </p:txBody>
        </p:sp>
        <p:sp>
          <p:nvSpPr>
            <p:cNvPr id="17" name="Legende mit Linie 1 16"/>
            <p:cNvSpPr/>
            <p:nvPr/>
          </p:nvSpPr>
          <p:spPr>
            <a:xfrm>
              <a:off x="7899863" y="1187604"/>
              <a:ext cx="1426166" cy="433533"/>
            </a:xfrm>
            <a:prstGeom prst="borderCallout1">
              <a:avLst>
                <a:gd name="adj1" fmla="val 173791"/>
                <a:gd name="adj2" fmla="val 169023"/>
                <a:gd name="adj3" fmla="val 105806"/>
                <a:gd name="adj4" fmla="val 56175"/>
              </a:avLst>
            </a:prstGeom>
            <a:ln w="19050"/>
            <a:effectLst>
              <a:outerShdw blurRad="50800" dir="5400000" algn="t" rotWithShape="0">
                <a:schemeClr val="bg1">
                  <a:alpha val="40000"/>
                </a:scheme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Menüband </a:t>
              </a:r>
              <a:r>
                <a:rPr lang="de-AT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Anzeigeoptionen</a:t>
              </a:r>
            </a:p>
          </p:txBody>
        </p:sp>
        <p:sp>
          <p:nvSpPr>
            <p:cNvPr id="22" name="Legende mit Linie 1 21"/>
            <p:cNvSpPr/>
            <p:nvPr/>
          </p:nvSpPr>
          <p:spPr>
            <a:xfrm>
              <a:off x="4999599" y="3806206"/>
              <a:ext cx="1545200" cy="294045"/>
            </a:xfrm>
            <a:prstGeom prst="borderCallout1">
              <a:avLst>
                <a:gd name="adj1" fmla="val 41177"/>
                <a:gd name="adj2" fmla="val -4871"/>
                <a:gd name="adj3" fmla="val -137738"/>
                <a:gd name="adj4" fmla="val -21398"/>
              </a:avLst>
            </a:prstGeom>
            <a:ln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Bearbeitungsleiste</a:t>
              </a:r>
            </a:p>
          </p:txBody>
        </p:sp>
        <p:sp>
          <p:nvSpPr>
            <p:cNvPr id="24" name="Legende mit Linie 1 23"/>
            <p:cNvSpPr/>
            <p:nvPr/>
          </p:nvSpPr>
          <p:spPr>
            <a:xfrm>
              <a:off x="5704550" y="1276385"/>
              <a:ext cx="1545200" cy="294045"/>
            </a:xfrm>
            <a:prstGeom prst="borderCallout1">
              <a:avLst>
                <a:gd name="adj1" fmla="val 111397"/>
                <a:gd name="adj2" fmla="val 37125"/>
                <a:gd name="adj3" fmla="val 241588"/>
                <a:gd name="adj4" fmla="val 9023"/>
              </a:avLst>
            </a:prstGeom>
            <a:ln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Gruppe</a:t>
              </a:r>
              <a:r>
                <a:rPr lang="de-AT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Arial" pitchFamily="34" charset="0"/>
                </a:rPr>
                <a:t> Zahl</a:t>
              </a:r>
            </a:p>
          </p:txBody>
        </p:sp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B4A21ABD-2088-4526-A618-28E8E17524A9}"/>
                </a:ext>
              </a:extLst>
            </p:cNvPr>
            <p:cNvSpPr/>
            <p:nvPr/>
          </p:nvSpPr>
          <p:spPr>
            <a:xfrm>
              <a:off x="1150374" y="3030794"/>
              <a:ext cx="10446966" cy="350456"/>
            </a:xfrm>
            <a:prstGeom prst="rect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</p:spTree>
    <p:extLst>
      <p:ext uri="{BB962C8B-B14F-4D97-AF65-F5344CB8AC3E}">
        <p14:creationId xmlns:p14="http://schemas.microsoft.com/office/powerpoint/2010/main" val="537874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941E6B40-D3EB-41F8-8F13-B4A1D1E953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94979" y="1167885"/>
            <a:ext cx="7325691" cy="4759282"/>
          </a:xfrm>
          <a:prstGeom prst="rect">
            <a:avLst/>
          </a:prstGeom>
        </p:spPr>
      </p:pic>
      <p:sp>
        <p:nvSpPr>
          <p:cNvPr id="6" name="Legende mit Linie 1 5"/>
          <p:cNvSpPr/>
          <p:nvPr/>
        </p:nvSpPr>
        <p:spPr>
          <a:xfrm>
            <a:off x="3619652" y="6594"/>
            <a:ext cx="1062320" cy="449730"/>
          </a:xfrm>
          <a:prstGeom prst="borderCallout1">
            <a:avLst>
              <a:gd name="adj1" fmla="val 109976"/>
              <a:gd name="adj2" fmla="val 47895"/>
              <a:gd name="adj3" fmla="val 215061"/>
              <a:gd name="adj4" fmla="val 19656"/>
            </a:avLst>
          </a:prstGeom>
          <a:ln/>
          <a:effectLst>
            <a:outerShdw blurRad="50800" dist="38100" dir="2700000" sx="20000" sy="20000" algn="tl" rotWithShape="0">
              <a:schemeClr val="bg1">
                <a:alpha val="40000"/>
              </a:scheme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Register</a:t>
            </a:r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Seitenlayout</a:t>
            </a:r>
          </a:p>
        </p:txBody>
      </p:sp>
      <p:sp>
        <p:nvSpPr>
          <p:cNvPr id="7" name="Legende mit Linie 1 6"/>
          <p:cNvSpPr/>
          <p:nvPr/>
        </p:nvSpPr>
        <p:spPr>
          <a:xfrm>
            <a:off x="4939929" y="7678"/>
            <a:ext cx="1680365" cy="449730"/>
          </a:xfrm>
          <a:prstGeom prst="borderCallout1">
            <a:avLst>
              <a:gd name="adj1" fmla="val 109976"/>
              <a:gd name="adj2" fmla="val 47895"/>
              <a:gd name="adj3" fmla="val 179478"/>
              <a:gd name="adj4" fmla="val -17411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Titelleiste mit Namen der Exceldatei</a:t>
            </a:r>
            <a:endParaRPr lang="de-AT" sz="1200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8" name="Legende mit Linie 1 7"/>
          <p:cNvSpPr/>
          <p:nvPr/>
        </p:nvSpPr>
        <p:spPr>
          <a:xfrm>
            <a:off x="2020794" y="66153"/>
            <a:ext cx="1276622" cy="452485"/>
          </a:xfrm>
          <a:prstGeom prst="borderCallout1">
            <a:avLst>
              <a:gd name="adj1" fmla="val 109976"/>
              <a:gd name="adj2" fmla="val 47895"/>
              <a:gd name="adj3" fmla="val 170357"/>
              <a:gd name="adj4" fmla="val 71928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Leiste für den </a:t>
            </a:r>
            <a:r>
              <a:rPr lang="de-AT" sz="1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Schnellzugriff</a:t>
            </a:r>
          </a:p>
        </p:txBody>
      </p:sp>
      <p:sp>
        <p:nvSpPr>
          <p:cNvPr id="9" name="Legende mit Linie 1 8"/>
          <p:cNvSpPr/>
          <p:nvPr/>
        </p:nvSpPr>
        <p:spPr>
          <a:xfrm>
            <a:off x="54688" y="56544"/>
            <a:ext cx="1762812" cy="471705"/>
          </a:xfrm>
          <a:prstGeom prst="borderCallout1">
            <a:avLst>
              <a:gd name="adj1" fmla="val 109976"/>
              <a:gd name="adj2" fmla="val 47895"/>
              <a:gd name="adj3" fmla="val 198948"/>
              <a:gd name="adj4" fmla="val 149754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Menüband</a:t>
            </a:r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 mit offener Registerkarte </a:t>
            </a:r>
            <a:r>
              <a:rPr lang="de-AT" sz="1200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Start</a:t>
            </a:r>
          </a:p>
        </p:txBody>
      </p:sp>
      <p:sp>
        <p:nvSpPr>
          <p:cNvPr id="10" name="Legende mit Linie 1 9"/>
          <p:cNvSpPr/>
          <p:nvPr/>
        </p:nvSpPr>
        <p:spPr>
          <a:xfrm>
            <a:off x="5875346" y="6278396"/>
            <a:ext cx="1489896" cy="311554"/>
          </a:xfrm>
          <a:prstGeom prst="borderCallout1">
            <a:avLst>
              <a:gd name="adj1" fmla="val -17925"/>
              <a:gd name="adj2" fmla="val 45756"/>
              <a:gd name="adj3" fmla="val -331927"/>
              <a:gd name="adj4" fmla="val 4638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offenes Arbeitsblatt</a:t>
            </a:r>
          </a:p>
        </p:txBody>
      </p:sp>
      <p:sp>
        <p:nvSpPr>
          <p:cNvPr id="11" name="Legende mit Linie 1 10"/>
          <p:cNvSpPr/>
          <p:nvPr/>
        </p:nvSpPr>
        <p:spPr>
          <a:xfrm>
            <a:off x="0" y="1742224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-19045"/>
              <a:gd name="adj4" fmla="val 209270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Spalten</a:t>
            </a:r>
          </a:p>
        </p:txBody>
      </p:sp>
      <p:sp>
        <p:nvSpPr>
          <p:cNvPr id="12" name="Legende mit Linie 1 11"/>
          <p:cNvSpPr/>
          <p:nvPr/>
        </p:nvSpPr>
        <p:spPr>
          <a:xfrm>
            <a:off x="8053844" y="6460700"/>
            <a:ext cx="974927" cy="294943"/>
          </a:xfrm>
          <a:prstGeom prst="borderCallout1">
            <a:avLst>
              <a:gd name="adj1" fmla="val -17105"/>
              <a:gd name="adj2" fmla="val 48862"/>
              <a:gd name="adj3" fmla="val -102735"/>
              <a:gd name="adj4" fmla="val 21968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Zoom</a:t>
            </a:r>
          </a:p>
        </p:txBody>
      </p:sp>
      <p:sp>
        <p:nvSpPr>
          <p:cNvPr id="13" name="Legende mit Linie 1 12"/>
          <p:cNvSpPr/>
          <p:nvPr/>
        </p:nvSpPr>
        <p:spPr>
          <a:xfrm>
            <a:off x="10192285" y="5618973"/>
            <a:ext cx="1652834" cy="311553"/>
          </a:xfrm>
          <a:prstGeom prst="borderCallout1">
            <a:avLst>
              <a:gd name="adj1" fmla="val -17105"/>
              <a:gd name="adj2" fmla="val 48862"/>
              <a:gd name="adj3" fmla="val -89305"/>
              <a:gd name="adj4" fmla="val 52035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Anzeigeeinstellungen</a:t>
            </a:r>
          </a:p>
        </p:txBody>
      </p:sp>
      <p:sp>
        <p:nvSpPr>
          <p:cNvPr id="14" name="Legende mit Linie 1 13"/>
          <p:cNvSpPr/>
          <p:nvPr/>
        </p:nvSpPr>
        <p:spPr>
          <a:xfrm>
            <a:off x="10630633" y="2002155"/>
            <a:ext cx="974927" cy="433533"/>
          </a:xfrm>
          <a:prstGeom prst="borderCallout1">
            <a:avLst>
              <a:gd name="adj1" fmla="val 69871"/>
              <a:gd name="adj2" fmla="val -8186"/>
              <a:gd name="adj3" fmla="val 26659"/>
              <a:gd name="adj4" fmla="val -4323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Fenster schließen</a:t>
            </a:r>
          </a:p>
        </p:txBody>
      </p:sp>
      <p:sp>
        <p:nvSpPr>
          <p:cNvPr id="15" name="Legende mit Linie 1 14"/>
          <p:cNvSpPr/>
          <p:nvPr/>
        </p:nvSpPr>
        <p:spPr>
          <a:xfrm>
            <a:off x="10441827" y="977706"/>
            <a:ext cx="974927" cy="433533"/>
          </a:xfrm>
          <a:prstGeom prst="borderCallout1">
            <a:avLst>
              <a:gd name="adj1" fmla="val 117708"/>
              <a:gd name="adj2" fmla="val 48863"/>
              <a:gd name="adj3" fmla="val 200131"/>
              <a:gd name="adj4" fmla="val -48578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Fenster maximieren</a:t>
            </a:r>
          </a:p>
        </p:txBody>
      </p:sp>
      <p:sp>
        <p:nvSpPr>
          <p:cNvPr id="16" name="Legende mit Linie 1 15"/>
          <p:cNvSpPr/>
          <p:nvPr/>
        </p:nvSpPr>
        <p:spPr>
          <a:xfrm>
            <a:off x="9466900" y="180755"/>
            <a:ext cx="974927" cy="433533"/>
          </a:xfrm>
          <a:prstGeom prst="borderCallout1">
            <a:avLst>
              <a:gd name="adj1" fmla="val 117708"/>
              <a:gd name="adj2" fmla="val 48863"/>
              <a:gd name="adj3" fmla="val 187992"/>
              <a:gd name="adj4" fmla="val 53917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Fenster minimieren</a:t>
            </a:r>
          </a:p>
        </p:txBody>
      </p:sp>
      <p:sp>
        <p:nvSpPr>
          <p:cNvPr id="17" name="Legende mit Linie 1 16"/>
          <p:cNvSpPr/>
          <p:nvPr/>
        </p:nvSpPr>
        <p:spPr>
          <a:xfrm>
            <a:off x="7209000" y="9604"/>
            <a:ext cx="1426166" cy="433533"/>
          </a:xfrm>
          <a:prstGeom prst="borderCallout1">
            <a:avLst>
              <a:gd name="adj1" fmla="val 190801"/>
              <a:gd name="adj2" fmla="val 130243"/>
              <a:gd name="adj3" fmla="val 105806"/>
              <a:gd name="adj4" fmla="val 56175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Menüband </a:t>
            </a:r>
            <a:r>
              <a:rPr lang="de-AT" sz="1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Anzeigeoptionen</a:t>
            </a:r>
          </a:p>
        </p:txBody>
      </p:sp>
      <p:sp>
        <p:nvSpPr>
          <p:cNvPr id="19" name="Legende mit Linie 1 18"/>
          <p:cNvSpPr/>
          <p:nvPr/>
        </p:nvSpPr>
        <p:spPr>
          <a:xfrm>
            <a:off x="10630633" y="3202261"/>
            <a:ext cx="1214486" cy="453477"/>
          </a:xfrm>
          <a:prstGeom prst="borderCallout1">
            <a:avLst>
              <a:gd name="adj1" fmla="val 41177"/>
              <a:gd name="adj2" fmla="val -4871"/>
              <a:gd name="adj3" fmla="val 48911"/>
              <a:gd name="adj4" fmla="val -14726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Bildlaufleiste</a:t>
            </a:r>
          </a:p>
        </p:txBody>
      </p:sp>
      <p:sp>
        <p:nvSpPr>
          <p:cNvPr id="20" name="Legende mit Linie 1 19"/>
          <p:cNvSpPr/>
          <p:nvPr/>
        </p:nvSpPr>
        <p:spPr>
          <a:xfrm>
            <a:off x="2494979" y="6312303"/>
            <a:ext cx="1960017" cy="359420"/>
          </a:xfrm>
          <a:prstGeom prst="borderCallout1">
            <a:avLst>
              <a:gd name="adj1" fmla="val -17925"/>
              <a:gd name="adj2" fmla="val 45756"/>
              <a:gd name="adj3" fmla="val -107514"/>
              <a:gd name="adj4" fmla="val 51162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Arbeitsblatt oder Tabellenblatt</a:t>
            </a:r>
            <a:endParaRPr lang="de-AT" sz="1200" dirty="0">
              <a:solidFill>
                <a:schemeClr val="tx1">
                  <a:lumMod val="95000"/>
                  <a:lumOff val="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Legende mit Linie 1 20"/>
          <p:cNvSpPr/>
          <p:nvPr/>
        </p:nvSpPr>
        <p:spPr>
          <a:xfrm>
            <a:off x="42118" y="2466233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117355"/>
              <a:gd name="adj4" fmla="val 174989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Zeilen</a:t>
            </a:r>
          </a:p>
        </p:txBody>
      </p:sp>
      <p:sp>
        <p:nvSpPr>
          <p:cNvPr id="22" name="Legende mit Linie 1 21"/>
          <p:cNvSpPr/>
          <p:nvPr/>
        </p:nvSpPr>
        <p:spPr>
          <a:xfrm>
            <a:off x="5385224" y="2251659"/>
            <a:ext cx="1545200" cy="294045"/>
          </a:xfrm>
          <a:prstGeom prst="borderCallout1">
            <a:avLst>
              <a:gd name="adj1" fmla="val 41177"/>
              <a:gd name="adj2" fmla="val -4871"/>
              <a:gd name="adj3" fmla="val 42827"/>
              <a:gd name="adj4" fmla="val -47169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Bearbeitungsleiste</a:t>
            </a:r>
          </a:p>
        </p:txBody>
      </p:sp>
      <p:sp>
        <p:nvSpPr>
          <p:cNvPr id="23" name="Legende mit Linie 1 22"/>
          <p:cNvSpPr/>
          <p:nvPr/>
        </p:nvSpPr>
        <p:spPr>
          <a:xfrm>
            <a:off x="50408" y="1157094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81806"/>
              <a:gd name="adj4" fmla="val 172102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Zelladresse</a:t>
            </a:r>
          </a:p>
        </p:txBody>
      </p:sp>
      <p:sp>
        <p:nvSpPr>
          <p:cNvPr id="24" name="Legende mit Linie 1 23"/>
          <p:cNvSpPr/>
          <p:nvPr/>
        </p:nvSpPr>
        <p:spPr>
          <a:xfrm>
            <a:off x="6692283" y="1405471"/>
            <a:ext cx="1545200" cy="294045"/>
          </a:xfrm>
          <a:prstGeom prst="borderCallout1">
            <a:avLst>
              <a:gd name="adj1" fmla="val 41177"/>
              <a:gd name="adj2" fmla="val -4871"/>
              <a:gd name="adj3" fmla="val 131242"/>
              <a:gd name="adj4" fmla="val -64948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Gruppe Zahl</a:t>
            </a:r>
          </a:p>
        </p:txBody>
      </p:sp>
      <p:sp>
        <p:nvSpPr>
          <p:cNvPr id="25" name="Legende mit Linie 1 24"/>
          <p:cNvSpPr/>
          <p:nvPr/>
        </p:nvSpPr>
        <p:spPr>
          <a:xfrm>
            <a:off x="7464883" y="3097847"/>
            <a:ext cx="1652834" cy="311553"/>
          </a:xfrm>
          <a:prstGeom prst="borderCallout1">
            <a:avLst>
              <a:gd name="adj1" fmla="val 309284"/>
              <a:gd name="adj2" fmla="val 22631"/>
              <a:gd name="adj3" fmla="val 125158"/>
              <a:gd name="adj4" fmla="val 51079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Diagramm</a:t>
            </a:r>
          </a:p>
        </p:txBody>
      </p:sp>
      <p:sp>
        <p:nvSpPr>
          <p:cNvPr id="26" name="Legende mit Linie 1 25"/>
          <p:cNvSpPr/>
          <p:nvPr/>
        </p:nvSpPr>
        <p:spPr>
          <a:xfrm>
            <a:off x="268119" y="6134750"/>
            <a:ext cx="1335950" cy="357263"/>
          </a:xfrm>
          <a:prstGeom prst="borderCallout1">
            <a:avLst>
              <a:gd name="adj1" fmla="val 70332"/>
              <a:gd name="adj2" fmla="val 105351"/>
              <a:gd name="adj3" fmla="val -28372"/>
              <a:gd name="adj4" fmla="val 247407"/>
            </a:avLst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200" dirty="0">
                <a:solidFill>
                  <a:schemeClr val="tx1">
                    <a:lumMod val="95000"/>
                    <a:lumOff val="5000"/>
                  </a:schemeClr>
                </a:solidFill>
                <a:cs typeface="Arial" pitchFamily="34" charset="0"/>
              </a:rPr>
              <a:t>Zelle C6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977CDD25-4DE5-4839-905F-241A8C28BDEE}"/>
              </a:ext>
            </a:extLst>
          </p:cNvPr>
          <p:cNvSpPr txBox="1"/>
          <p:nvPr/>
        </p:nvSpPr>
        <p:spPr>
          <a:xfrm>
            <a:off x="135981" y="4223578"/>
            <a:ext cx="1953852" cy="147732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e-DE" dirty="0"/>
              <a:t>Ordne die Elemente der Benutzerober-</a:t>
            </a:r>
            <a:br>
              <a:rPr lang="de-DE" dirty="0"/>
            </a:br>
            <a:r>
              <a:rPr lang="de-DE" dirty="0"/>
              <a:t>fläche von Excel zu!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18814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137</Words>
  <Application>Microsoft Office PowerPoint</Application>
  <PresentationFormat>Breitbild</PresentationFormat>
  <Paragraphs>53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</vt:lpstr>
      <vt:lpstr>Excel 365  (bzw. 2021)</vt:lpstr>
      <vt:lpstr>PowerPoint-Präsentation</vt:lpstr>
      <vt:lpstr>PowerPoint-Präsentation</vt:lpstr>
      <vt:lpstr>PowerPoint-Präsentation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Alois Klotz</cp:lastModifiedBy>
  <cp:revision>32</cp:revision>
  <dcterms:created xsi:type="dcterms:W3CDTF">2016-03-21T12:26:33Z</dcterms:created>
  <dcterms:modified xsi:type="dcterms:W3CDTF">2025-10-30T12:18:36Z</dcterms:modified>
</cp:coreProperties>
</file>