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080625" cy="7559675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16" y="-90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51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51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1960" y="1769040"/>
            <a:ext cx="4426560" cy="43851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1960" y="1769040"/>
            <a:ext cx="4426560" cy="43851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51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1960" y="1769040"/>
            <a:ext cx="442656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1960" y="4059000"/>
            <a:ext cx="442656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1960" y="1769040"/>
            <a:ext cx="442656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092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64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1960" y="1769040"/>
            <a:ext cx="442656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1960" y="4059000"/>
            <a:ext cx="442656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5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51960" y="1769040"/>
            <a:ext cx="4426560" cy="209160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x-none"/>
              <a:t>Klicken Sie, um das Format des Titeltextes zu bearbeiten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x-none"/>
              <a:t>Klicken Sie, um die Formate des Gliederungstextes zu bearbeiten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x-none"/>
              <a:t>Zweite Gliederungsebene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x-none"/>
              <a:t>Dritte Gliederungsebene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x-none"/>
              <a:t>Vierte Gliederungsebene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x-none"/>
              <a:t>Fünfte Gliederungsebene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x-none"/>
              <a:t>Sechste Gliederungsebene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x-none"/>
              <a:t>Siebente Gliederungsebene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x-none" sz="1400"/>
              <a:t>&lt;Datum/Uhrzeit&gt;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/>
            <a:r>
              <a:rPr lang="x-none" sz="1400"/>
              <a:t>&lt;Fußzeile&gt;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fld id="{E1D13111-F111-41A1-9191-715141D16131}" type="slidenum">
              <a:rPr lang="x-none" sz="1400"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fik 3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20"/>
            <a:ext cx="10079640" cy="7559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rafik 3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" y="0"/>
            <a:ext cx="1007964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fik 3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0"/>
            <a:ext cx="10079640" cy="75538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fik 39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79640" cy="756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rafik 40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0"/>
            <a:ext cx="10080000" cy="7559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rafik 4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0"/>
            <a:ext cx="10079280" cy="7559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fik 4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0"/>
            <a:ext cx="10079280" cy="7559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rafik 4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0"/>
            <a:ext cx="10079280" cy="75596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afik 4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0"/>
            <a:ext cx="10079280" cy="7559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fik 4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79280" cy="7559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Benutzerdefiniert</PresentationFormat>
  <Paragraphs>0</Paragraphs>
  <Slides>10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cp:lastModifiedBy>AK</cp:lastModifiedBy>
  <cp:revision>1</cp:revision>
  <dcterms:modified xsi:type="dcterms:W3CDTF">2013-01-11T10:05:49Z</dcterms:modified>
</cp:coreProperties>
</file>