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4" r:id="rId6"/>
    <p:sldId id="261" r:id="rId7"/>
    <p:sldId id="263" r:id="rId8"/>
  </p:sldIdLst>
  <p:sldSz cx="12192000" cy="6858000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654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6A3CC18-70EA-4C21-A878-EEDB8F934FF7}" type="datetimeFigureOut">
              <a:rPr lang="de-DE"/>
              <a:pPr>
                <a:defRPr/>
              </a:pPr>
              <a:t>16.06.2026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AT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AT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ABD57D1-CF4C-400E-9B27-E64CBDFB201A}" type="slidenum">
              <a:rPr lang="de-AT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184835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9220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38BE51-554F-433A-8FFC-CBC0F3DFB5F2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e-A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10244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FA5D9B-0F85-48F0-B0DF-CF974B1CA768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de-A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11268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B2BF5F-ED27-4292-8D77-E25BB81B6A82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de-A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 dirty="0"/>
          </a:p>
        </p:txBody>
      </p:sp>
      <p:sp>
        <p:nvSpPr>
          <p:cNvPr id="12292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19B241-3016-49FD-914F-F16634C410EE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de-A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6C9B7D-070C-4C55-80B4-60C5D08E9CF2}" type="slidenum">
              <a:rPr lang="de-AT" smtClean="0"/>
              <a:pPr>
                <a:defRPr/>
              </a:pPr>
              <a:t>5</a:t>
            </a:fld>
            <a:endParaRPr lang="de-A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AT"/>
          </a:p>
        </p:txBody>
      </p:sp>
      <p:sp>
        <p:nvSpPr>
          <p:cNvPr id="14340" name="Foliennummernplatzhalt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CFFC46-7A00-4E94-9B50-96F8C99F0991}" type="slidenum">
              <a:rPr lang="de-A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de-A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BFC8FC2-C65D-4F9A-8929-117762A4785C}" type="slidenum">
              <a:rPr lang="de-AT" smtClean="0"/>
              <a:pPr>
                <a:defRPr/>
              </a:pPr>
              <a:t>7</a:t>
            </a:fld>
            <a:endParaRPr lang="de-A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852677-7C79-468A-8790-B4FB64BB6D22}" type="datetime1">
              <a:rPr lang="de-DE" smtClean="0"/>
              <a:t>16.06.2026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3BCE5C-89FC-4256-930C-071EEC2C07C9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9692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E0C1C9-E225-4E25-987B-5B06A2C9E01B}" type="datetime1">
              <a:rPr lang="de-DE" smtClean="0"/>
              <a:t>16.06.2026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7CC20D-7012-4922-B6DC-BCB091D6128A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2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73CDBF-753C-48B1-BFFB-8FC101DDE047}" type="datetime1">
              <a:rPr lang="de-DE" smtClean="0"/>
              <a:t>16.06.2026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A8143-E989-4CA1-A699-C192FEA5A3A8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9757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0CA83D-7801-443B-9663-D0A42A168B65}" type="datetime1">
              <a:rPr lang="de-DE" smtClean="0"/>
              <a:t>16.06.2026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9BD955-33C1-4C62-B222-DD5E7D87D947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032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9208C1-7673-4135-9264-FEBFF7B76C97}" type="datetime1">
              <a:rPr lang="de-DE" smtClean="0"/>
              <a:t>16.06.2026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16271-58FD-4AF0-AC46-8DBAAA5163D9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959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C8C13A-A8CF-49D7-B23D-7F0A887DD8B1}" type="datetime1">
              <a:rPr lang="de-DE" smtClean="0"/>
              <a:t>16.06.2026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6EC43E-E148-4DEE-9338-F82F462C3EA2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1970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06003A-EBFF-4BC3-84EC-B95B360F4796}" type="datetime1">
              <a:rPr lang="de-DE" smtClean="0"/>
              <a:t>16.06.2026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79602E-1270-47DC-BFCB-42DA36E7975C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6262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BE651C-8484-4ACD-8351-7F78601AA1B9}" type="datetime1">
              <a:rPr lang="de-DE" smtClean="0"/>
              <a:t>16.06.2026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7DD076-8DB4-48C7-B895-A1260B90725C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613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7F298-DB45-40B2-8A6A-4C0B0079A9EA}" type="datetime1">
              <a:rPr lang="de-DE" smtClean="0"/>
              <a:t>16.06.2026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0E44E5-0398-4191-9B2D-F0DAD5E0C968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600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2AE73C-E605-4FF4-A849-D0B3329F8350}" type="datetime1">
              <a:rPr lang="de-DE" smtClean="0"/>
              <a:t>16.06.2026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AB857C-4FD1-45E7-A00A-7372B345DF34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7274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2ED89E-4555-47BE-9468-84C532B00A71}" type="datetime1">
              <a:rPr lang="de-DE" smtClean="0"/>
              <a:t>16.06.2026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D88649-BC6C-44BE-B6EA-256A052FC7BF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83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91A426B-9D08-4518-9EA7-A7D0F096D377}" type="datetime1">
              <a:rPr lang="de-DE" smtClean="0"/>
              <a:t>16.06.2026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58A8143-E989-4CA1-A699-C192FEA5A3A8}" type="slidenum">
              <a:rPr lang="de-AT" smtClean="0"/>
              <a:pPr>
                <a:defRPr/>
              </a:pPr>
              <a:t>‹Nr.›</a:t>
            </a:fld>
            <a:endParaRPr lang="de-AT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16480" y="460961"/>
            <a:ext cx="1656184" cy="95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63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71781B7-1ED4-4ADE-85A7-55DC05FE96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462"/>
            <a:ext cx="12192000" cy="3066288"/>
          </a:xfrm>
          <a:prstGeom prst="rect">
            <a:avLst/>
          </a:prstGeom>
        </p:spPr>
      </p:pic>
      <p:sp>
        <p:nvSpPr>
          <p:cNvPr id="3074" name="Titel 1"/>
          <p:cNvSpPr>
            <a:spLocks noGrp="1"/>
          </p:cNvSpPr>
          <p:nvPr>
            <p:ph type="ctrTitle"/>
          </p:nvPr>
        </p:nvSpPr>
        <p:spPr>
          <a:xfrm>
            <a:off x="2238375" y="1214439"/>
            <a:ext cx="7772400" cy="1470025"/>
          </a:xfrm>
        </p:spPr>
        <p:txBody>
          <a:bodyPr/>
          <a:lstStyle/>
          <a:p>
            <a:pPr eaLnBrk="1" hangingPunct="1"/>
            <a:r>
              <a:rPr lang="de-DE" dirty="0"/>
              <a:t>Unterwegs am Tennengebirge</a:t>
            </a:r>
            <a:endParaRPr lang="de-AT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8D459E7E-BDDA-3F3F-1580-654B4CABAC58}"/>
              </a:ext>
            </a:extLst>
          </p:cNvPr>
          <p:cNvGrpSpPr/>
          <p:nvPr/>
        </p:nvGrpSpPr>
        <p:grpSpPr>
          <a:xfrm>
            <a:off x="3215680" y="2924944"/>
            <a:ext cx="5669066" cy="2956123"/>
            <a:chOff x="2775622" y="2954167"/>
            <a:chExt cx="5669066" cy="2956123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DF199DF8-87EA-4FCA-82B7-FDCAA4914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775622" y="2954167"/>
              <a:ext cx="1651028" cy="2836540"/>
            </a:xfrm>
            <a:prstGeom prst="rect">
              <a:avLst/>
            </a:prstGeom>
          </p:spPr>
        </p:pic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E4EFA62F-83EC-68D6-B839-8FFEB03FD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97377" y="2954167"/>
              <a:ext cx="1651028" cy="2836540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AE10CECD-D984-2C23-A5FF-B2B0BDC0E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793660" y="3073750"/>
              <a:ext cx="1651028" cy="283654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>
          <a:xfrm>
            <a:off x="2927648" y="0"/>
            <a:ext cx="7283152" cy="1600200"/>
          </a:xfrm>
        </p:spPr>
        <p:txBody>
          <a:bodyPr/>
          <a:lstStyle/>
          <a:p>
            <a:pPr eaLnBrk="1" hangingPunct="1"/>
            <a:r>
              <a:rPr lang="de-DE" dirty="0">
                <a:solidFill>
                  <a:schemeClr val="bg1">
                    <a:lumMod val="95000"/>
                  </a:schemeClr>
                </a:solidFill>
                <a:latin typeface="Arial" charset="0"/>
                <a:cs typeface="Arial" charset="0"/>
              </a:rPr>
              <a:t>Tennengebirge</a:t>
            </a:r>
            <a:endParaRPr lang="de-AT" dirty="0">
              <a:solidFill>
                <a:schemeClr val="bg1">
                  <a:lumMod val="9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099" name="Inhaltsplatzhalter 2"/>
          <p:cNvSpPr>
            <a:spLocks noGrp="1"/>
          </p:cNvSpPr>
          <p:nvPr>
            <p:ph idx="1"/>
          </p:nvPr>
        </p:nvSpPr>
        <p:spPr>
          <a:xfrm>
            <a:off x="3503712" y="3140968"/>
            <a:ext cx="6552729" cy="2520280"/>
          </a:xfrm>
          <a:solidFill>
            <a:schemeClr val="bg1">
              <a:alpha val="21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de-DE" dirty="0"/>
              <a:t>Gebirgsgruppe in den Nördlichen Kalkalpen</a:t>
            </a:r>
          </a:p>
          <a:p>
            <a:pPr eaLnBrk="1" hangingPunct="1"/>
            <a:r>
              <a:rPr lang="de-DE" dirty="0"/>
              <a:t>60 km² großes Plateau-Gebirge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de-DE" dirty="0"/>
              <a:t>Gipfel im Tennengebirge</a:t>
            </a:r>
            <a:endParaRPr lang="de-AT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093626"/>
              </p:ext>
            </p:extLst>
          </p:nvPr>
        </p:nvGraphicFramePr>
        <p:xfrm>
          <a:off x="3071664" y="1417638"/>
          <a:ext cx="6408712" cy="492586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13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6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1460">
                <a:tc>
                  <a:txBody>
                    <a:bodyPr/>
                    <a:lstStyle/>
                    <a:p>
                      <a:pPr algn="l" fontAlgn="b"/>
                      <a:r>
                        <a:rPr lang="de-AT" sz="2800" dirty="0" err="1"/>
                        <a:t>Raucheck</a:t>
                      </a:r>
                      <a:r>
                        <a:rPr lang="de-AT" sz="2800" dirty="0"/>
                        <a:t> (höchster Gipfel) </a:t>
                      </a:r>
                    </a:p>
                  </a:txBody>
                  <a:tcPr marL="144000" marR="8709" marT="72000" marB="72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2800" dirty="0"/>
                        <a:t>2430 m</a:t>
                      </a:r>
                    </a:p>
                  </a:txBody>
                  <a:tcPr marL="144000" marR="8709" marT="72000" marB="7200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1460">
                <a:tc>
                  <a:txBody>
                    <a:bodyPr/>
                    <a:lstStyle/>
                    <a:p>
                      <a:pPr algn="l" fontAlgn="b"/>
                      <a:r>
                        <a:rPr lang="de-AT" sz="2800" dirty="0"/>
                        <a:t>Bleikogel</a:t>
                      </a:r>
                    </a:p>
                  </a:txBody>
                  <a:tcPr marL="144000" marR="8709" marT="72000" marB="72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2800" dirty="0"/>
                        <a:t>2412 m</a:t>
                      </a:r>
                    </a:p>
                  </a:txBody>
                  <a:tcPr marL="144000" marR="8709" marT="72000" marB="7200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460">
                <a:tc>
                  <a:txBody>
                    <a:bodyPr/>
                    <a:lstStyle/>
                    <a:p>
                      <a:pPr algn="l" fontAlgn="b"/>
                      <a:r>
                        <a:rPr lang="de-AT" sz="2800" dirty="0" err="1"/>
                        <a:t>Werfener</a:t>
                      </a:r>
                      <a:r>
                        <a:rPr lang="de-AT" sz="2800" dirty="0"/>
                        <a:t> Hochthron</a:t>
                      </a:r>
                    </a:p>
                  </a:txBody>
                  <a:tcPr marL="144000" marR="8709" marT="72000" marB="72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2800" dirty="0"/>
                        <a:t>2363 m</a:t>
                      </a:r>
                    </a:p>
                  </a:txBody>
                  <a:tcPr marL="144000" marR="8709" marT="72000" marB="7200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460">
                <a:tc>
                  <a:txBody>
                    <a:bodyPr/>
                    <a:lstStyle/>
                    <a:p>
                      <a:pPr algn="l" fontAlgn="b"/>
                      <a:r>
                        <a:rPr lang="de-AT" sz="2800"/>
                        <a:t>Streitmandl</a:t>
                      </a:r>
                    </a:p>
                  </a:txBody>
                  <a:tcPr marL="144000" marR="8709" marT="72000" marB="72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2800" dirty="0"/>
                        <a:t>2360 m</a:t>
                      </a:r>
                    </a:p>
                  </a:txBody>
                  <a:tcPr marL="144000" marR="8709" marT="72000" marB="7200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5642">
                <a:tc>
                  <a:txBody>
                    <a:bodyPr/>
                    <a:lstStyle/>
                    <a:p>
                      <a:pPr algn="l" fontAlgn="b"/>
                      <a:r>
                        <a:rPr lang="de-AT" sz="2800"/>
                        <a:t>Tiroler Kogel</a:t>
                      </a:r>
                    </a:p>
                  </a:txBody>
                  <a:tcPr marL="144000" marR="8709" marT="72000" marB="72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2800" dirty="0"/>
                        <a:t>2324 m</a:t>
                      </a:r>
                    </a:p>
                  </a:txBody>
                  <a:tcPr marL="144000" marR="8709" marT="72000" marB="7200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460">
                <a:tc>
                  <a:txBody>
                    <a:bodyPr/>
                    <a:lstStyle/>
                    <a:p>
                      <a:pPr algn="l" fontAlgn="b"/>
                      <a:r>
                        <a:rPr lang="de-AT" sz="2800" dirty="0" err="1"/>
                        <a:t>Eiskogel</a:t>
                      </a:r>
                      <a:endParaRPr lang="de-AT" sz="2800" dirty="0"/>
                    </a:p>
                  </a:txBody>
                  <a:tcPr marL="144000" marR="8709" marT="72000" marB="72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2800" dirty="0"/>
                        <a:t>2321 m</a:t>
                      </a:r>
                    </a:p>
                  </a:txBody>
                  <a:tcPr marL="144000" marR="8709" marT="72000" marB="7200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1460">
                <a:tc>
                  <a:txBody>
                    <a:bodyPr/>
                    <a:lstStyle/>
                    <a:p>
                      <a:pPr algn="l" fontAlgn="b"/>
                      <a:r>
                        <a:rPr lang="de-AT" sz="2800"/>
                        <a:t>Wieselstein</a:t>
                      </a:r>
                    </a:p>
                  </a:txBody>
                  <a:tcPr marL="144000" marR="8709" marT="72000" marB="72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2800" dirty="0"/>
                        <a:t>2300 m</a:t>
                      </a:r>
                    </a:p>
                  </a:txBody>
                  <a:tcPr marL="144000" marR="8709" marT="72000" marB="7200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1460">
                <a:tc>
                  <a:txBody>
                    <a:bodyPr/>
                    <a:lstStyle/>
                    <a:p>
                      <a:pPr algn="l" fontAlgn="b"/>
                      <a:r>
                        <a:rPr lang="de-AT" sz="2800" dirty="0"/>
                        <a:t>Tauernkogel</a:t>
                      </a:r>
                    </a:p>
                  </a:txBody>
                  <a:tcPr marL="144000" marR="8709" marT="72000" marB="7200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AT" sz="2800" dirty="0"/>
                        <a:t>2247 m</a:t>
                      </a:r>
                    </a:p>
                  </a:txBody>
                  <a:tcPr marL="144000" marR="8709" marT="72000" marB="7200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DEB162E-5C77-498C-BA53-087A76D3C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7928"/>
            <a:ext cx="12192000" cy="4720072"/>
          </a:xfrm>
          <a:prstGeom prst="rect">
            <a:avLst/>
          </a:prstGeom>
        </p:spPr>
      </p:pic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268760"/>
          </a:xfrm>
        </p:spPr>
        <p:txBody>
          <a:bodyPr/>
          <a:lstStyle/>
          <a:p>
            <a:pPr eaLnBrk="1" hangingPunct="1"/>
            <a:r>
              <a:rPr lang="de-DE" dirty="0">
                <a:latin typeface="Arial" charset="0"/>
                <a:cs typeface="Arial" charset="0"/>
              </a:rPr>
              <a:t>Geologie</a:t>
            </a:r>
            <a:endParaRPr lang="de-AT" dirty="0">
              <a:latin typeface="Arial" charset="0"/>
              <a:cs typeface="Arial" charset="0"/>
            </a:endParaRPr>
          </a:p>
        </p:txBody>
      </p:sp>
      <p:sp>
        <p:nvSpPr>
          <p:cNvPr id="6147" name="Inhaltsplatzhalter 2"/>
          <p:cNvSpPr>
            <a:spLocks noGrp="1"/>
          </p:cNvSpPr>
          <p:nvPr>
            <p:ph idx="1"/>
          </p:nvPr>
        </p:nvSpPr>
        <p:spPr>
          <a:xfrm>
            <a:off x="479376" y="1600201"/>
            <a:ext cx="11593288" cy="964703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None/>
            </a:pPr>
            <a:r>
              <a:rPr lang="de-DE" dirty="0"/>
              <a:t>Stark verkarstetes Bergmassiv</a:t>
            </a:r>
          </a:p>
          <a:p>
            <a:pPr marL="0" indent="0" eaLnBrk="1" hangingPunct="1">
              <a:buNone/>
            </a:pPr>
            <a:r>
              <a:rPr lang="de-DE" dirty="0"/>
              <a:t>Aus Dachsteinkalk, der auf einem Sockel aus Ramsau-Dolomit liegt</a:t>
            </a:r>
          </a:p>
          <a:p>
            <a:pPr eaLnBrk="1" hangingPunct="1"/>
            <a:endParaRPr lang="de-DE" dirty="0">
              <a:latin typeface="Arial" charset="0"/>
              <a:cs typeface="Arial" charset="0"/>
            </a:endParaRPr>
          </a:p>
          <a:p>
            <a:pPr eaLnBrk="1" hangingPunct="1"/>
            <a:endParaRPr lang="de-AT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de-DE" dirty="0"/>
              <a:t>Forschungsgebiet </a:t>
            </a:r>
            <a:r>
              <a:rPr lang="de-DE" dirty="0" err="1"/>
              <a:t>Tennengebirge</a:t>
            </a:r>
            <a:endParaRPr lang="de-AT" dirty="0"/>
          </a:p>
        </p:txBody>
      </p:sp>
      <p:sp>
        <p:nvSpPr>
          <p:cNvPr id="7171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de-DE" dirty="0"/>
              <a:t>Landesverein für Höhlenkunde in Salzburg</a:t>
            </a:r>
          </a:p>
          <a:p>
            <a:pPr eaLnBrk="1" hangingPunct="1"/>
            <a:r>
              <a:rPr lang="de-DE" dirty="0"/>
              <a:t>Entdeckt immer wieder neue Höhlen</a:t>
            </a:r>
          </a:p>
          <a:p>
            <a:pPr eaLnBrk="1" hangingPunct="1"/>
            <a:r>
              <a:rPr lang="de-DE" dirty="0"/>
              <a:t>Erforscht bereits bekannte Höhlen</a:t>
            </a:r>
          </a:p>
          <a:p>
            <a:pPr eaLnBrk="1" hangingPunct="1"/>
            <a:r>
              <a:rPr lang="de-DE" dirty="0"/>
              <a:t>Veröffentlicht die Forschungsergebnisse</a:t>
            </a:r>
          </a:p>
          <a:p>
            <a:pPr eaLnBrk="1" hangingPunct="1">
              <a:buFont typeface="Arial" charset="0"/>
              <a:buNone/>
            </a:pPr>
            <a:endParaRPr lang="de-AT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1631504" y="1124744"/>
            <a:ext cx="8928992" cy="1008112"/>
          </a:xfrm>
        </p:spPr>
        <p:txBody>
          <a:bodyPr/>
          <a:lstStyle/>
          <a:p>
            <a:r>
              <a:rPr lang="de-AT" b="1" dirty="0"/>
              <a:t>Danke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mph" presetSubtype="0" fill="hold" grpId="1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0 L 0 -0.07222 " pathEditMode="relative" rAng="0" ptsTypes="AA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00"/>
                            </p:stCondLst>
                            <p:childTnLst>
                              <p:par>
                                <p:cTn id="18" presetID="2" presetClass="exit" presetSubtype="2" fill="hold" grpId="2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9" dur="15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  <p:bldP spid="9218" grpId="2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87</Words>
  <Application>Microsoft Office PowerPoint</Application>
  <PresentationFormat>Breitbild</PresentationFormat>
  <Paragraphs>37</Paragraphs>
  <Slides>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0" baseType="lpstr">
      <vt:lpstr>Arial</vt:lpstr>
      <vt:lpstr>Calibri</vt:lpstr>
      <vt:lpstr>Larissa</vt:lpstr>
      <vt:lpstr>Unterwegs am Tennengebirge</vt:lpstr>
      <vt:lpstr>Tennengebirge</vt:lpstr>
      <vt:lpstr>Gipfel im Tennengebirge</vt:lpstr>
      <vt:lpstr>Geologie</vt:lpstr>
      <vt:lpstr>PowerPoint-Präsentation</vt:lpstr>
      <vt:lpstr>Forschungsgebiet Tennengebirge</vt:lpstr>
      <vt:lpstr>Danke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Easy4me</dc:creator>
  <cp:lastModifiedBy>Christian Klotz</cp:lastModifiedBy>
  <cp:revision>4</cp:revision>
  <dcterms:created xsi:type="dcterms:W3CDTF">2021-01-22T14:53:30Z</dcterms:created>
  <dcterms:modified xsi:type="dcterms:W3CDTF">2026-06-16T20:23:12Z</dcterms:modified>
</cp:coreProperties>
</file>