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256" r:id="rId3"/>
    <p:sldId id="257" r:id="rId4"/>
    <p:sldId id="258" r:id="rId5"/>
    <p:sldId id="259" r:id="rId6"/>
    <p:sldId id="265" r:id="rId7"/>
    <p:sldId id="264" r:id="rId8"/>
    <p:sldId id="263" r:id="rId9"/>
    <p:sldId id="261" r:id="rId10"/>
    <p:sldId id="262" r:id="rId11"/>
    <p:sldId id="266" r:id="rId12"/>
  </p:sldIdLst>
  <p:sldSz cx="12192000" cy="6858000"/>
  <p:notesSz cx="6858000" cy="9144000"/>
  <p:custShowLst>
    <p:custShow name="Feuermachen" id="0">
      <p:sldLst>
        <p:sld r:id="rId3"/>
        <p:sld r:id="rId6"/>
        <p:sld r:id="rId10"/>
        <p:sld r:id="rId6"/>
        <p:sld r:id="rId11"/>
      </p:sldLst>
    </p:custShow>
  </p:custShow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A62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556" autoAdjust="0"/>
  </p:normalViewPr>
  <p:slideViewPr>
    <p:cSldViewPr>
      <p:cViewPr varScale="1">
        <p:scale>
          <a:sx n="102" d="100"/>
          <a:sy n="102" d="100"/>
        </p:scale>
        <p:origin x="1029" y="5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6EA2F-A7FE-4A36-A0BF-9AC7E9D9947C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1E4FBA-2EB7-41E5-B1BE-6426050EF75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5593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="0" i="1" baseline="0" dirty="0"/>
          </a:p>
          <a:p>
            <a:endParaRPr lang="de-AT" b="0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2116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4247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baseline="0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21636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81966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473161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395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094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/>
              <a:t>Positioniere das Bild auf der Folie: Von der linken oberen Ecke,</a:t>
            </a:r>
            <a:r>
              <a:rPr lang="de-AT" baseline="0" dirty="0"/>
              <a:t> </a:t>
            </a:r>
            <a:r>
              <a:rPr lang="de-AT" dirty="0"/>
              <a:t>Horizontal: 7,5</a:t>
            </a:r>
            <a:r>
              <a:rPr lang="de-AT" baseline="0" dirty="0"/>
              <a:t> cm, </a:t>
            </a:r>
            <a:r>
              <a:rPr lang="de-AT" dirty="0"/>
              <a:t>Vertikal: 4,1 cm</a:t>
            </a:r>
          </a:p>
          <a:p>
            <a:r>
              <a:rPr lang="de-AT" b="0" i="1" dirty="0"/>
              <a:t>Rechte Maustaste auf</a:t>
            </a:r>
            <a:r>
              <a:rPr lang="de-AT" b="0" i="1" baseline="0" dirty="0"/>
              <a:t> das Bild, Größe und Position, Position</a:t>
            </a:r>
            <a:endParaRPr lang="de-AT" b="0" i="1" dirty="0"/>
          </a:p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364740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5426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1E4FBA-2EB7-41E5-B1BE-6426050EF753}" type="slidenum">
              <a:rPr lang="de-AT" smtClean="0"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9483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590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142584" cy="1143000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0" y="1600201"/>
            <a:ext cx="6998568" cy="4525963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5C5F14EE-B879-CA3A-3846-594A875BE596}"/>
              </a:ext>
            </a:extLst>
          </p:cNvPr>
          <p:cNvSpPr/>
          <p:nvPr userDrawn="1"/>
        </p:nvSpPr>
        <p:spPr>
          <a:xfrm>
            <a:off x="7849937" y="0"/>
            <a:ext cx="4342063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216000" rtlCol="0" anchor="t"/>
          <a:lstStyle/>
          <a:p>
            <a:pPr>
              <a:spcAft>
                <a:spcPts val="1800"/>
              </a:spcAft>
            </a:pP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28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1443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9953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07083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5995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8868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1603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7613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763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305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38400" y="3159761"/>
            <a:ext cx="6096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36320" y="1219200"/>
            <a:ext cx="100584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44800" y="3375491"/>
            <a:ext cx="82296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9C06D-4ED8-42C6-905D-CA84CA1B6CBF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B1CAA-32CD-4B55-B92A-B8F0843CACF4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89600" y="4074498"/>
            <a:ext cx="6096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0" y="4267368"/>
            <a:ext cx="49784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8CDC4-3D19-4983-B478-82F6B8E5AB66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1905000"/>
            <a:ext cx="804672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B82477-D5D3-4181-8C11-75D0F2433A87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792224" y="658368"/>
            <a:ext cx="4364736" cy="3429000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705600" y="658369"/>
            <a:ext cx="4364736" cy="343217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8816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792224" y="1371600"/>
            <a:ext cx="43688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705600" y="661976"/>
            <a:ext cx="4364736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705600" y="1371600"/>
            <a:ext cx="4364736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08853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707" y="520192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E253B-1893-4367-8BAE-DF4BC10DC578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2300D-25B3-4603-86C9-4CB776489F00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14AD9-FCC8-48B7-B85B-012A91320DFF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7105227" y="1774588"/>
            <a:ext cx="6096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685801"/>
            <a:ext cx="57912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0" y="685801"/>
            <a:ext cx="34544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2DC50-D5DB-4F94-B367-9876CD2C4012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625600" y="612776"/>
            <a:ext cx="89408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57600" y="3453047"/>
            <a:ext cx="67056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7136" y="3331464"/>
            <a:ext cx="6096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EB412-E790-42EA-81FE-2925D3A43D91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44800" y="685802"/>
            <a:ext cx="7721600" cy="3505199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EEE0E-EDB0-4D84-86B0-50833DF22902}" type="datetime2">
              <a:rPr lang="en-US" smtClean="0"/>
              <a:t>Tuesday, August 16,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2800" y="609601"/>
            <a:ext cx="2844800" cy="51816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0800" y="685801"/>
            <a:ext cx="6705600" cy="4572000"/>
          </a:xfrm>
        </p:spPr>
        <p:txBody>
          <a:bodyPr vert="eaVert" anchor="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4372C-B5AB-4C39-B273-B99224EB4DD5}" type="datetime2">
              <a:rPr lang="en-US" smtClean="0"/>
              <a:t>Tuesday, August 16, 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Titelmasterformat durch Klicken bearbeiten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E4C91A-52FD-4327-9AB1-68CCA4A0710A}" type="datetimeFigureOut">
              <a:rPr lang="de-AT" smtClean="0"/>
              <a:t>16.08.2022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809FAB-114C-4F0D-9C08-1509F069AEE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28357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rgbClr val="0EA62B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Oval 7"/>
          <p:cNvSpPr/>
          <p:nvPr/>
        </p:nvSpPr>
        <p:spPr>
          <a:xfrm rot="19724275">
            <a:off x="1830961" y="1038441"/>
            <a:ext cx="965416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Oval 8"/>
          <p:cNvSpPr/>
          <p:nvPr/>
        </p:nvSpPr>
        <p:spPr>
          <a:xfrm rot="17656910">
            <a:off x="557464" y="419133"/>
            <a:ext cx="5538472" cy="5973945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Oval 9"/>
          <p:cNvSpPr/>
          <p:nvPr/>
        </p:nvSpPr>
        <p:spPr>
          <a:xfrm rot="19724275">
            <a:off x="4370607" y="116855"/>
            <a:ext cx="8639149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6320" y="4876800"/>
            <a:ext cx="100584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44800" y="685802"/>
            <a:ext cx="8128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5473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B385921-A91A-409C-921C-0E0EC1E750EC}" type="datetime2">
              <a:rPr lang="en-US" smtClean="0"/>
              <a:t>Tuesday, August 16, 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80" y="6154739"/>
            <a:ext cx="6096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280" y="5842000"/>
            <a:ext cx="28448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908720"/>
            <a:ext cx="10363200" cy="1470025"/>
          </a:xfrm>
        </p:spPr>
        <p:txBody>
          <a:bodyPr/>
          <a:lstStyle/>
          <a:p>
            <a:r>
              <a:rPr lang="de-AT" dirty="0"/>
              <a:t>Werkzeuge und Geräte der Buschmänner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10909" y="3793512"/>
            <a:ext cx="5976664" cy="576064"/>
          </a:xfrm>
        </p:spPr>
        <p:txBody>
          <a:bodyPr>
            <a:normAutofit lnSpcReduction="10000"/>
          </a:bodyPr>
          <a:lstStyle/>
          <a:p>
            <a:pPr algn="l"/>
            <a:r>
              <a:rPr lang="de-AT" dirty="0"/>
              <a:t>Arbeitshinweise finden sich hier: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C93F9F15-43A6-1438-CD66-9F953C1E3EED}"/>
              </a:ext>
            </a:extLst>
          </p:cNvPr>
          <p:cNvSpPr txBox="1"/>
          <p:nvPr/>
        </p:nvSpPr>
        <p:spPr>
          <a:xfrm>
            <a:off x="8735615" y="2697993"/>
            <a:ext cx="3456385" cy="3477875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b="1" dirty="0"/>
              <a:t>Positioniere den Blockpfeil: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Horizontale Position:</a:t>
            </a:r>
            <a:r>
              <a:rPr lang="de-AT" baseline="0" dirty="0"/>
              <a:t> </a:t>
            </a:r>
            <a:r>
              <a:rPr lang="de-AT" b="1" baseline="0" dirty="0"/>
              <a:t>18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AT" dirty="0"/>
              <a:t>Vertikale Position: </a:t>
            </a:r>
            <a:r>
              <a:rPr lang="de-AT" b="1" dirty="0"/>
              <a:t>10 cm</a:t>
            </a:r>
            <a:br>
              <a:rPr lang="de-AT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Rechter Mausklick auf den Pfeil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&gt; Größe und Position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B6EA9F5-9DC6-FD44-700D-19ADAAA7B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328" y="4293096"/>
            <a:ext cx="2665412" cy="15189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DCF00022-D969-AF89-F169-C468589D1E4B}"/>
              </a:ext>
            </a:extLst>
          </p:cNvPr>
          <p:cNvSpPr/>
          <p:nvPr/>
        </p:nvSpPr>
        <p:spPr>
          <a:xfrm>
            <a:off x="5519936" y="2276872"/>
            <a:ext cx="1464120" cy="9746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5210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Bogen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7205944">
            <a:off x="951362" y="2864282"/>
            <a:ext cx="5253178" cy="1129434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EA2526E9-0728-837B-28D5-B21521ED5E71}"/>
              </a:ext>
            </a:extLst>
          </p:cNvPr>
          <p:cNvSpPr txBox="1"/>
          <p:nvPr/>
        </p:nvSpPr>
        <p:spPr>
          <a:xfrm>
            <a:off x="8148229" y="476672"/>
            <a:ext cx="352839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AT" dirty="0">
                <a:solidFill>
                  <a:schemeClr val="tx1"/>
                </a:solidFill>
              </a:rPr>
              <a:t>Entferne den Rahmen um das Bild!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Bildformatvorlagen &gt; Bildrahmen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keine Kontur</a:t>
            </a:r>
          </a:p>
          <a:p>
            <a:pPr>
              <a:spcAft>
                <a:spcPts val="6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Drehe das Bild um 330 °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Anordnen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Drehen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Weitere Drehungsoptionen …</a:t>
            </a:r>
          </a:p>
        </p:txBody>
      </p:sp>
    </p:spTree>
    <p:extLst>
      <p:ext uri="{BB962C8B-B14F-4D97-AF65-F5344CB8AC3E}">
        <p14:creationId xmlns:p14="http://schemas.microsoft.com/office/powerpoint/2010/main" val="283127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Köcher für Pfeile</a:t>
            </a:r>
          </a:p>
        </p:txBody>
      </p:sp>
      <p:pic>
        <p:nvPicPr>
          <p:cNvPr id="1026" name="Picture 2" descr="C:\Users\Christian\Documents\My Dropbox\Easy4me (1)\_FTP_Easy4Me_Neu\workfiles\m6_advanced\Material\namibia_Material\koecher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916832"/>
            <a:ext cx="5842334" cy="3913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92090218-EF4C-F3AA-C748-E91F4777D5EC}"/>
              </a:ext>
            </a:extLst>
          </p:cNvPr>
          <p:cNvSpPr txBox="1"/>
          <p:nvPr/>
        </p:nvSpPr>
        <p:spPr>
          <a:xfrm>
            <a:off x="8040216" y="764704"/>
            <a:ext cx="4032448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>
                <a:solidFill>
                  <a:schemeClr val="tx1"/>
                </a:solidFill>
              </a:rPr>
              <a:t>Schneide das Bild so zu, dass die eingefärbten Bereiche verschwinden.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Größe &gt; Zuschneiden</a:t>
            </a:r>
          </a:p>
          <a:p>
            <a:pPr>
              <a:spcAft>
                <a:spcPts val="6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dirty="0">
                <a:solidFill>
                  <a:schemeClr val="tx1"/>
                </a:solidFill>
              </a:rPr>
              <a:t>Setze die Bildkorrektur zurück.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Doppelklick auf das Bild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Anpassen &gt; Bild zurücksetzen</a:t>
            </a:r>
            <a:endParaRPr lang="de-AT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9847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Pfeil und Werkzeug für Feuer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1779" b="8926"/>
          <a:stretch/>
        </p:blipFill>
        <p:spPr>
          <a:xfrm>
            <a:off x="839416" y="1988840"/>
            <a:ext cx="6352856" cy="3368843"/>
          </a:xfrm>
          <a:prstGeom prst="rect">
            <a:avLst/>
          </a:prstGeom>
          <a:effectLst/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367C86F-0F08-F08F-BFE3-A7B9F356E2B5}"/>
              </a:ext>
            </a:extLst>
          </p:cNvPr>
          <p:cNvSpPr txBox="1"/>
          <p:nvPr/>
        </p:nvSpPr>
        <p:spPr>
          <a:xfrm>
            <a:off x="8040216" y="548680"/>
            <a:ext cx="410445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Füge unten eine interaktive Schaltfläche </a:t>
            </a:r>
            <a:r>
              <a:rPr lang="de-DE" b="1" dirty="0">
                <a:solidFill>
                  <a:schemeClr val="tx1"/>
                </a:solidFill>
              </a:rPr>
              <a:t>Nächste(r) oder Weiter </a:t>
            </a:r>
            <a:r>
              <a:rPr lang="de-DE" dirty="0">
                <a:solidFill>
                  <a:schemeClr val="tx1"/>
                </a:solidFill>
              </a:rPr>
              <a:t>auf der Folie ein!</a:t>
            </a:r>
            <a:endParaRPr lang="de-AT" dirty="0">
              <a:solidFill>
                <a:schemeClr val="tx1"/>
              </a:solidFill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Einfügen &gt; Formen &gt; Interaktive Schaltflächen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Nächste(r) oder Weiter</a:t>
            </a: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b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4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de-DE" sz="1600" dirty="0">
                <a:solidFill>
                  <a:schemeClr val="tx1"/>
                </a:solidFill>
              </a:rPr>
              <a:t>Wähle in den Aktionseinstellungen: 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Bei Mausklick </a:t>
            </a:r>
            <a:br>
              <a:rPr lang="de-DE" sz="1600" dirty="0">
                <a:solidFill>
                  <a:schemeClr val="tx1"/>
                </a:solidFill>
              </a:rPr>
            </a:br>
            <a:r>
              <a:rPr lang="de-DE" sz="1600" dirty="0">
                <a:solidFill>
                  <a:schemeClr val="tx1"/>
                </a:solidFill>
              </a:rPr>
              <a:t>Hyperlink zur </a:t>
            </a:r>
            <a:r>
              <a:rPr lang="de-DE" sz="1600" b="1" dirty="0">
                <a:solidFill>
                  <a:schemeClr val="tx1"/>
                </a:solidFill>
              </a:rPr>
              <a:t>Folie 8, Feuermachen</a:t>
            </a:r>
            <a:endParaRPr lang="de-DE" sz="1600" dirty="0">
              <a:solidFill>
                <a:schemeClr val="tx1"/>
              </a:solidFill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11355C-6C84-3EA5-ECBB-39E6ED12A6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224" y="4293096"/>
            <a:ext cx="3478659" cy="201622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80D951-1213-7D43-3F86-34EC2AC9DF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248" y="1988840"/>
            <a:ext cx="2807395" cy="101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58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3A772A71-9952-47A6-63B4-3E1388CE3201}"/>
              </a:ext>
            </a:extLst>
          </p:cNvPr>
          <p:cNvSpPr txBox="1"/>
          <p:nvPr/>
        </p:nvSpPr>
        <p:spPr>
          <a:xfrm>
            <a:off x="7968208" y="274638"/>
            <a:ext cx="381642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de-AT" b="1" dirty="0">
                <a:solidFill>
                  <a:schemeClr val="tx1"/>
                </a:solidFill>
              </a:rPr>
              <a:t>Erstelle für die Aufzählung eine Animation: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sz="1800" dirty="0">
                <a:solidFill>
                  <a:schemeClr val="tx1"/>
                </a:solidFill>
              </a:rPr>
              <a:t>Effekt:</a:t>
            </a:r>
            <a:r>
              <a:rPr lang="de-AT" sz="1800" baseline="0" dirty="0">
                <a:solidFill>
                  <a:schemeClr val="tx1"/>
                </a:solidFill>
              </a:rPr>
              <a:t> </a:t>
            </a:r>
            <a:r>
              <a:rPr lang="de-AT" sz="1800" b="1" baseline="0" dirty="0">
                <a:solidFill>
                  <a:schemeClr val="tx1"/>
                </a:solidFill>
              </a:rPr>
              <a:t>Zoom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Animationen &gt; Zoom </a:t>
            </a:r>
            <a:endParaRPr lang="de-AT" sz="16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AT" sz="1800" baseline="0" dirty="0">
                <a:solidFill>
                  <a:schemeClr val="tx1"/>
                </a:solidFill>
              </a:rPr>
              <a:t>Effektoption: </a:t>
            </a:r>
            <a:r>
              <a:rPr lang="de-AT" sz="1800" b="1" baseline="0" dirty="0">
                <a:solidFill>
                  <a:schemeClr val="tx1"/>
                </a:solidFill>
              </a:rPr>
              <a:t>Foliencenter</a:t>
            </a:r>
            <a:br>
              <a:rPr lang="de-AT" sz="1800" b="1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in den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Effektoptionen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!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sz="1800" baseline="0" dirty="0">
                <a:solidFill>
                  <a:schemeClr val="tx1"/>
                </a:solidFill>
              </a:rPr>
              <a:t>Start: </a:t>
            </a:r>
            <a:r>
              <a:rPr lang="de-AT" sz="1800" b="1" baseline="0" dirty="0">
                <a:solidFill>
                  <a:schemeClr val="tx1"/>
                </a:solidFill>
              </a:rPr>
              <a:t>beim Klicken</a:t>
            </a:r>
            <a:r>
              <a:rPr lang="de-AT" sz="1800" baseline="0" dirty="0">
                <a:solidFill>
                  <a:schemeClr val="tx1"/>
                </a:solidFill>
              </a:rPr>
              <a:t> </a:t>
            </a:r>
            <a:br>
              <a:rPr lang="de-AT" sz="1800" baseline="0" dirty="0">
                <a:solidFill>
                  <a:schemeClr val="tx1"/>
                </a:solidFill>
              </a:rPr>
            </a:br>
            <a:r>
              <a:rPr lang="de-AT" sz="1800" baseline="0" dirty="0">
                <a:solidFill>
                  <a:schemeClr val="tx1"/>
                </a:solidFill>
              </a:rPr>
              <a:t>Dauer: </a:t>
            </a:r>
            <a:r>
              <a:rPr lang="de-AT" sz="1800" b="1" baseline="0" dirty="0">
                <a:solidFill>
                  <a:schemeClr val="tx1"/>
                </a:solidFill>
              </a:rPr>
              <a:t>0,5 Sekunden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Wähle bei Anzeigedauer!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AT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8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de-AT" dirty="0">
                <a:solidFill>
                  <a:schemeClr val="tx1"/>
                </a:solidFill>
              </a:rPr>
              <a:t>Der Aufzählungspunkt Feuerholz </a:t>
            </a:r>
            <a:br>
              <a:rPr lang="de-AT" dirty="0">
                <a:solidFill>
                  <a:schemeClr val="tx1"/>
                </a:solidFill>
              </a:rPr>
            </a:br>
            <a:r>
              <a:rPr lang="de-AT" dirty="0">
                <a:solidFill>
                  <a:schemeClr val="tx1"/>
                </a:solidFill>
              </a:rPr>
              <a:t>soll zuerst erscheinen. </a:t>
            </a:r>
            <a:br>
              <a:rPr lang="de-AT" sz="1800" baseline="0" dirty="0"/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Markiere die Zahl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vor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Feuerholz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bei Anzeigedauer klicke zwei Mal auf Früher bis aus der Zahl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3 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eine </a:t>
            </a:r>
            <a:r>
              <a:rPr lang="de-AT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</a:t>
            </a: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wird</a:t>
            </a:r>
            <a: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br>
              <a:rPr lang="de-AT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Werkzeuge und Geräte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67408" y="1556792"/>
            <a:ext cx="6624736" cy="4525963"/>
          </a:xfrm>
        </p:spPr>
        <p:txBody>
          <a:bodyPr>
            <a:normAutofit/>
          </a:bodyPr>
          <a:lstStyle/>
          <a:p>
            <a:r>
              <a:rPr lang="de-AT" dirty="0"/>
              <a:t>Bogen</a:t>
            </a:r>
          </a:p>
          <a:p>
            <a:r>
              <a:rPr lang="de-AT" dirty="0"/>
              <a:t>Köcher und Pfeile</a:t>
            </a:r>
          </a:p>
          <a:p>
            <a:r>
              <a:rPr lang="de-AT" dirty="0"/>
              <a:t>Feuerholz</a:t>
            </a:r>
          </a:p>
          <a:p>
            <a:r>
              <a:rPr lang="de-AT" dirty="0"/>
              <a:t>Harke, wird verwendet als</a:t>
            </a:r>
          </a:p>
          <a:p>
            <a:pPr lvl="1"/>
            <a:r>
              <a:rPr lang="de-AT" dirty="0"/>
              <a:t>Beil</a:t>
            </a:r>
          </a:p>
          <a:p>
            <a:pPr lvl="1"/>
            <a:r>
              <a:rPr lang="de-AT" dirty="0"/>
              <a:t>Grabstock</a:t>
            </a:r>
          </a:p>
          <a:p>
            <a:pPr lvl="1"/>
            <a:r>
              <a:rPr lang="de-AT" dirty="0"/>
              <a:t>Pfeife</a:t>
            </a:r>
          </a:p>
          <a:p>
            <a:pPr lvl="1"/>
            <a:r>
              <a:rPr lang="de-AT" dirty="0"/>
              <a:t>Messgerät zum Messen von Längen</a:t>
            </a:r>
          </a:p>
          <a:p>
            <a:pPr lvl="1"/>
            <a:endParaRPr lang="de-AT" dirty="0"/>
          </a:p>
          <a:p>
            <a:pPr lvl="1"/>
            <a:endParaRPr lang="de-AT" dirty="0"/>
          </a:p>
          <a:p>
            <a:pPr lvl="1"/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0C40529-1664-37D9-BDBD-E43A5121ED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6150" y="3356992"/>
            <a:ext cx="1954337" cy="84063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F460659D-2340-C6EA-B08C-B7A862D41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8052" y="980728"/>
            <a:ext cx="476735" cy="3439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6CEACC54-6019-AEF3-580E-02E032C4D0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6150" y="5668709"/>
            <a:ext cx="2808312" cy="8280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489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00E7B54A-2C73-A077-4CF2-82462F3499D8}"/>
              </a:ext>
            </a:extLst>
          </p:cNvPr>
          <p:cNvSpPr txBox="1"/>
          <p:nvPr/>
        </p:nvSpPr>
        <p:spPr>
          <a:xfrm>
            <a:off x="7968208" y="188640"/>
            <a:ext cx="422379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Erstelle eine zielgruppenorientierte Präsentation mit dem Namen </a:t>
            </a:r>
            <a:r>
              <a:rPr lang="de-DE" b="1" i="1" dirty="0">
                <a:solidFill>
                  <a:schemeClr val="tx1"/>
                </a:solidFill>
              </a:rPr>
              <a:t>Fotos</a:t>
            </a:r>
            <a:r>
              <a:rPr lang="de-AT" dirty="0">
                <a:solidFill>
                  <a:schemeClr val="tx1"/>
                </a:solidFill>
              </a:rPr>
              <a:t>. Verwende dafür die Folien </a:t>
            </a:r>
            <a:r>
              <a:rPr lang="de-DE" dirty="0">
                <a:solidFill>
                  <a:schemeClr val="tx1"/>
                </a:solidFill>
              </a:rPr>
              <a:t>1, 6, 7, 8, und 9.</a:t>
            </a: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starten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Benutzerdefinierte Bildschirmpräsentation &gt; 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Zielgruppenorientierte Präsentation </a:t>
            </a: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br>
              <a:rPr lang="de-DE" sz="1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Neu &gt; Folien auswählen</a:t>
            </a:r>
            <a:endParaRPr lang="de-AT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Grabstock als Beil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408" y="1628800"/>
            <a:ext cx="5383381" cy="3845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496D5DB-3B55-8165-37AE-266C9571F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0403" y="2481243"/>
            <a:ext cx="2728342" cy="142449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0DA6EA7-6C62-1D44-325F-6FE21E2F5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0403" y="4645980"/>
            <a:ext cx="3618472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8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Grabstock als Pfeife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2132856"/>
            <a:ext cx="3903105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4032250"/>
            <a:ext cx="2874350" cy="18450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76" y="1772816"/>
            <a:ext cx="2874350" cy="1980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11FE36F-5923-B292-12A7-634D287C54CA}"/>
              </a:ext>
            </a:extLst>
          </p:cNvPr>
          <p:cNvSpPr txBox="1"/>
          <p:nvPr/>
        </p:nvSpPr>
        <p:spPr>
          <a:xfrm>
            <a:off x="8112224" y="332656"/>
            <a:ext cx="3816424" cy="4064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Entferne aus der zielgruppenorientierte Präsentation </a:t>
            </a:r>
            <a:r>
              <a:rPr lang="de-DE" b="1" i="1" dirty="0">
                <a:solidFill>
                  <a:schemeClr val="tx1"/>
                </a:solidFill>
              </a:rPr>
              <a:t>Feuermachen</a:t>
            </a:r>
            <a:r>
              <a:rPr lang="de-DE" dirty="0">
                <a:solidFill>
                  <a:schemeClr val="tx1"/>
                </a:solidFill>
              </a:rPr>
              <a:t> die Folie 4.</a:t>
            </a:r>
            <a:endParaRPr lang="de-AT" dirty="0">
              <a:solidFill>
                <a:schemeClr val="tx1"/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Bildschirmpräsentation starten &gt; </a:t>
            </a:r>
            <a:b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AT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Benutzerdefinierte Bildschirmpräsentation &gt; 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Zielgruppenorientierte Präsentation &gt; </a:t>
            </a: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endParaRPr lang="de-DE" sz="14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lnSpc>
                <a:spcPts val="2100"/>
              </a:lnSpc>
              <a:spcAft>
                <a:spcPts val="600"/>
              </a:spcAft>
            </a:pP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Feuermachen</a:t>
            </a: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auswählen und bearbeiten</a:t>
            </a:r>
            <a:br>
              <a:rPr lang="de-DE" sz="16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de-AT" sz="16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8174985-4130-FAC6-FA42-41D38A38A6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4232" y="2492896"/>
            <a:ext cx="2574032" cy="13567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15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Feuer machen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4274217" cy="5691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1FA7C809-E501-B5A2-E0CC-EA275D7C0502}"/>
              </a:ext>
            </a:extLst>
          </p:cNvPr>
          <p:cNvSpPr txBox="1"/>
          <p:nvPr/>
        </p:nvSpPr>
        <p:spPr>
          <a:xfrm>
            <a:off x="8040216" y="13895"/>
            <a:ext cx="4151784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endParaRPr lang="de-AT" dirty="0">
              <a:solidFill>
                <a:schemeClr val="tx1"/>
              </a:solidFill>
            </a:endParaRPr>
          </a:p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Positioniere das Bild auf der Folie!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Von der linken oberen Ecke: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Horizontal: </a:t>
            </a:r>
            <a:r>
              <a:rPr lang="de-DE" b="1" dirty="0">
                <a:solidFill>
                  <a:schemeClr val="tx1"/>
                </a:solidFill>
              </a:rPr>
              <a:t>9 cm</a:t>
            </a:r>
            <a:r>
              <a:rPr lang="de-DE" dirty="0">
                <a:solidFill>
                  <a:schemeClr val="tx1"/>
                </a:solidFill>
              </a:rPr>
              <a:t>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Vertikal: </a:t>
            </a:r>
            <a:r>
              <a:rPr lang="de-DE" b="1" dirty="0">
                <a:solidFill>
                  <a:schemeClr val="tx1"/>
                </a:solidFill>
              </a:rPr>
              <a:t>3 cm</a:t>
            </a:r>
            <a:endParaRPr lang="de-AT" b="1" dirty="0">
              <a:solidFill>
                <a:schemeClr val="tx1"/>
              </a:solidFill>
            </a:endParaRP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 Maustaste auf das Bild &gt; </a:t>
            </a:r>
            <a:b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Größe und Position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43950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 wenigen Minuten ….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354067"/>
            <a:ext cx="6600056" cy="5503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ADDB50D-E9AB-95E9-1E14-EF3932959CC2}"/>
              </a:ext>
            </a:extLst>
          </p:cNvPr>
          <p:cNvSpPr txBox="1"/>
          <p:nvPr/>
        </p:nvSpPr>
        <p:spPr>
          <a:xfrm>
            <a:off x="8112224" y="692696"/>
            <a:ext cx="381642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dirty="0">
                <a:solidFill>
                  <a:schemeClr val="tx1"/>
                </a:solidFill>
              </a:rPr>
              <a:t>Ändere den Folienübergang: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/>
              <a:t>Wähle den Übergang</a:t>
            </a:r>
            <a:r>
              <a:rPr lang="de-DE" dirty="0">
                <a:solidFill>
                  <a:schemeClr val="tx1"/>
                </a:solidFill>
              </a:rPr>
              <a:t> </a:t>
            </a:r>
            <a:r>
              <a:rPr lang="de-DE" b="1" dirty="0">
                <a:solidFill>
                  <a:schemeClr val="tx1"/>
                </a:solidFill>
              </a:rPr>
              <a:t>Drehen</a:t>
            </a:r>
            <a:r>
              <a:rPr lang="de-DE" dirty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Effektoptionen: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von rechts, </a:t>
            </a:r>
            <a:br>
              <a:rPr lang="de-DE" dirty="0">
                <a:solidFill>
                  <a:schemeClr val="tx1"/>
                </a:solidFill>
              </a:rPr>
            </a:br>
            <a:r>
              <a:rPr lang="de-DE" dirty="0">
                <a:solidFill>
                  <a:schemeClr val="tx1"/>
                </a:solidFill>
              </a:rPr>
              <a:t>Dauer 3 Sekunden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de-DE" dirty="0">
                <a:solidFill>
                  <a:schemeClr val="tx1"/>
                </a:solidFill>
              </a:rPr>
              <a:t>Übernimm diesen Folienübergang für alle Folien.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Übergänge &gt; Dynamischer Inhalt &gt; Drehen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996807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Kurze Pause ….</a:t>
            </a:r>
          </a:p>
        </p:txBody>
      </p:sp>
      <p:sp>
        <p:nvSpPr>
          <p:cNvPr id="7" name="Inhaltsplatzhalt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B41CC6D3-C0D8-2C4B-E54C-50765805D542}"/>
              </a:ext>
            </a:extLst>
          </p:cNvPr>
          <p:cNvSpPr txBox="1"/>
          <p:nvPr/>
        </p:nvSpPr>
        <p:spPr>
          <a:xfrm>
            <a:off x="8184232" y="980728"/>
            <a:ext cx="3816424" cy="1308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/>
              <a:t>Ändere für diese Folie das Layout auf </a:t>
            </a:r>
            <a:r>
              <a:rPr lang="de-AT" b="1" dirty="0"/>
              <a:t>Elementar, nur Titel</a:t>
            </a:r>
            <a:r>
              <a:rPr lang="de-DE" dirty="0">
                <a:solidFill>
                  <a:schemeClr val="tx1"/>
                </a:solidFill>
              </a:rPr>
              <a:t>.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Rechte Maustaste auf Folie &gt; </a:t>
            </a:r>
          </a:p>
          <a:p>
            <a:pPr>
              <a:spcAft>
                <a:spcPts val="600"/>
              </a:spcAft>
            </a:pPr>
            <a:r>
              <a:rPr lang="de-DE" sz="1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Layout &gt; Folienlayout </a:t>
            </a:r>
            <a:r>
              <a:rPr lang="de-DE" sz="1400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Elementar, nur Titel</a:t>
            </a:r>
          </a:p>
        </p:txBody>
      </p:sp>
    </p:spTree>
    <p:extLst>
      <p:ext uri="{BB962C8B-B14F-4D97-AF65-F5344CB8AC3E}">
        <p14:creationId xmlns:p14="http://schemas.microsoft.com/office/powerpoint/2010/main" val="357297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prism isContent="1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ementar">
  <a:themeElements>
    <a:clrScheme name="Elementar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r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r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</Words>
  <Application>Microsoft Office PowerPoint</Application>
  <PresentationFormat>Breitbild</PresentationFormat>
  <Paragraphs>82</Paragraphs>
  <Slides>10</Slides>
  <Notes>10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10</vt:i4>
      </vt:variant>
      <vt:variant>
        <vt:lpstr>Zielgruppenorientierte Präsentationen</vt:lpstr>
      </vt:variant>
      <vt:variant>
        <vt:i4>1</vt:i4>
      </vt:variant>
    </vt:vector>
  </HeadingPairs>
  <TitlesOfParts>
    <vt:vector size="17" baseType="lpstr">
      <vt:lpstr>Arial</vt:lpstr>
      <vt:lpstr>Calibri</vt:lpstr>
      <vt:lpstr>Palatino Linotype</vt:lpstr>
      <vt:lpstr>Wingdings</vt:lpstr>
      <vt:lpstr>Larissa</vt:lpstr>
      <vt:lpstr>Elementar</vt:lpstr>
      <vt:lpstr>Werkzeuge und Geräte der Buschmänner</vt:lpstr>
      <vt:lpstr>Bogen</vt:lpstr>
      <vt:lpstr>Köcher für Pfeile</vt:lpstr>
      <vt:lpstr>Pfeil und Werkzeug für Feuer</vt:lpstr>
      <vt:lpstr>Werkzeuge und Geräte</vt:lpstr>
      <vt:lpstr>Grabstock als Beil</vt:lpstr>
      <vt:lpstr>Grabstock als Pfeife</vt:lpstr>
      <vt:lpstr>Feuer machen</vt:lpstr>
      <vt:lpstr>In wenigen Minuten ….</vt:lpstr>
      <vt:lpstr>Kurze Pause ….</vt:lpstr>
      <vt:lpstr>Feuermachen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Werkzeuge der Buschmänner</dc:title>
  <dc:creator>EASY4ME</dc:creator>
  <cp:lastModifiedBy>Alois Klotz</cp:lastModifiedBy>
  <cp:revision>40</cp:revision>
  <dcterms:created xsi:type="dcterms:W3CDTF">2013-12-23T10:49:30Z</dcterms:created>
  <dcterms:modified xsi:type="dcterms:W3CDTF">2022-08-16T07:42:13Z</dcterms:modified>
</cp:coreProperties>
</file>