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6" y="19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985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427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327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184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240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66914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68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341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2413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57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078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A0321-CC9D-45FE-94BA-22C1CAB64DD2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181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Leben im Dorf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982960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326841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Hausbau</a:t>
            </a:r>
          </a:p>
        </p:txBody>
      </p:sp>
    </p:spTree>
    <p:extLst>
      <p:ext uri="{BB962C8B-B14F-4D97-AF65-F5344CB8AC3E}">
        <p14:creationId xmlns:p14="http://schemas.microsoft.com/office/powerpoint/2010/main" val="1126765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Kochen</a:t>
            </a:r>
          </a:p>
        </p:txBody>
      </p:sp>
      <p:pic>
        <p:nvPicPr>
          <p:cNvPr id="2050" name="Picture 2" descr="C:\Users\Christian\Desktop\koch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8900" y="1268760"/>
            <a:ext cx="726757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512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Musik - Buschmannklavier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58200" y="-13944600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58200" y="-13944600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3952" y="1268760"/>
            <a:ext cx="3960440" cy="528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553" y="4009912"/>
            <a:ext cx="33623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705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Kinder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</p:txBody>
      </p:sp>
      <p:pic>
        <p:nvPicPr>
          <p:cNvPr id="1026" name="Picture 2" descr="C:\Users\Christian\Desktop\ki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0175" y="1412876"/>
            <a:ext cx="695325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85147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Breitbild</PresentationFormat>
  <Paragraphs>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Larissa</vt:lpstr>
      <vt:lpstr>Leben im Dorf</vt:lpstr>
      <vt:lpstr>Hausbau</vt:lpstr>
      <vt:lpstr>Kochen</vt:lpstr>
      <vt:lpstr>Musik - Buschmannklavier</vt:lpstr>
      <vt:lpstr>Kinder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Leben im Dorf</dc:title>
  <dc:creator>EASY4ME</dc:creator>
  <cp:lastModifiedBy>Alois Klotz</cp:lastModifiedBy>
  <cp:revision>13</cp:revision>
  <dcterms:created xsi:type="dcterms:W3CDTF">2013-12-23T10:51:31Z</dcterms:created>
  <dcterms:modified xsi:type="dcterms:W3CDTF">2022-08-17T10:47:47Z</dcterms:modified>
</cp:coreProperties>
</file>